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4"/>
  </p:sldMasterIdLst>
  <p:notesMasterIdLst>
    <p:notesMasterId r:id="rId49"/>
  </p:notesMasterIdLst>
  <p:sldIdLst>
    <p:sldId id="304" r:id="rId5"/>
    <p:sldId id="305" r:id="rId6"/>
    <p:sldId id="306" r:id="rId7"/>
    <p:sldId id="380" r:id="rId8"/>
    <p:sldId id="267" r:id="rId9"/>
    <p:sldId id="382" r:id="rId10"/>
    <p:sldId id="387" r:id="rId11"/>
    <p:sldId id="390" r:id="rId12"/>
    <p:sldId id="415" r:id="rId13"/>
    <p:sldId id="391" r:id="rId14"/>
    <p:sldId id="407" r:id="rId15"/>
    <p:sldId id="393" r:id="rId16"/>
    <p:sldId id="438" r:id="rId17"/>
    <p:sldId id="429" r:id="rId18"/>
    <p:sldId id="417" r:id="rId19"/>
    <p:sldId id="432" r:id="rId20"/>
    <p:sldId id="418" r:id="rId21"/>
    <p:sldId id="431" r:id="rId22"/>
    <p:sldId id="435" r:id="rId23"/>
    <p:sldId id="419" r:id="rId24"/>
    <p:sldId id="420" r:id="rId25"/>
    <p:sldId id="421" r:id="rId26"/>
    <p:sldId id="430" r:id="rId27"/>
    <p:sldId id="422" r:id="rId28"/>
    <p:sldId id="425" r:id="rId29"/>
    <p:sldId id="465" r:id="rId30"/>
    <p:sldId id="273" r:id="rId31"/>
    <p:sldId id="466" r:id="rId32"/>
    <p:sldId id="274" r:id="rId33"/>
    <p:sldId id="439" r:id="rId34"/>
    <p:sldId id="277" r:id="rId35"/>
    <p:sldId id="279" r:id="rId36"/>
    <p:sldId id="280" r:id="rId37"/>
    <p:sldId id="440" r:id="rId38"/>
    <p:sldId id="423" r:id="rId39"/>
    <p:sldId id="424" r:id="rId40"/>
    <p:sldId id="441" r:id="rId41"/>
    <p:sldId id="426" r:id="rId42"/>
    <p:sldId id="457" r:id="rId43"/>
    <p:sldId id="400" r:id="rId44"/>
    <p:sldId id="456" r:id="rId45"/>
    <p:sldId id="464" r:id="rId46"/>
    <p:sldId id="265" r:id="rId47"/>
    <p:sldId id="258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erry Dock" initials="TD" lastIdx="2" clrIdx="0">
    <p:extLst>
      <p:ext uri="{19B8F6BF-5375-455C-9EA6-DF929625EA0E}">
        <p15:presenceInfo xmlns:p15="http://schemas.microsoft.com/office/powerpoint/2012/main" userId="S-1-5-21-373545685-1675243400-1807486497-13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SELECK" userId="99f849e2-0af6-4ad6-ba5f-912c4b423602" providerId="ADAL" clId="{4BB78B0C-7083-4933-ACDD-D7A29977A7D7}"/>
    <pc:docChg chg="custSel modSld">
      <pc:chgData name="Emily SELECK" userId="99f849e2-0af6-4ad6-ba5f-912c4b423602" providerId="ADAL" clId="{4BB78B0C-7083-4933-ACDD-D7A29977A7D7}" dt="2025-04-17T10:12:34.232" v="2" actId="20577"/>
      <pc:docMkLst>
        <pc:docMk/>
      </pc:docMkLst>
      <pc:sldChg chg="modSp mod">
        <pc:chgData name="Emily SELECK" userId="99f849e2-0af6-4ad6-ba5f-912c4b423602" providerId="ADAL" clId="{4BB78B0C-7083-4933-ACDD-D7A29977A7D7}" dt="2025-04-17T10:12:34.232" v="2" actId="20577"/>
        <pc:sldMkLst>
          <pc:docMk/>
          <pc:sldMk cId="1367493650" sldId="380"/>
        </pc:sldMkLst>
        <pc:spChg chg="mod">
          <ac:chgData name="Emily SELECK" userId="99f849e2-0af6-4ad6-ba5f-912c4b423602" providerId="ADAL" clId="{4BB78B0C-7083-4933-ACDD-D7A29977A7D7}" dt="2025-04-17T10:12:34.232" v="2" actId="20577"/>
          <ac:spMkLst>
            <pc:docMk/>
            <pc:sldMk cId="1367493650" sldId="380"/>
            <ac:spMk id="3" creationId="{DA6E80A0-6CCB-40EF-B8C3-FEC9C7BF3B20}"/>
          </ac:spMkLst>
        </pc:spChg>
      </pc:sldChg>
    </pc:docChg>
  </pc:docChgLst>
  <pc:docChgLst>
    <pc:chgData name="Thierry Dock" userId="b8bb50b6-cfd2-4429-90f2-771cc7b636a7" providerId="ADAL" clId="{2525856B-2DC2-4885-87A7-B441C846C57F}"/>
    <pc:docChg chg="undo custSel addSld delSld modSld sldOrd">
      <pc:chgData name="Thierry Dock" userId="b8bb50b6-cfd2-4429-90f2-771cc7b636a7" providerId="ADAL" clId="{2525856B-2DC2-4885-87A7-B441C846C57F}" dt="2025-04-17T09:36:47.587" v="3602" actId="20577"/>
      <pc:docMkLst>
        <pc:docMk/>
      </pc:docMkLst>
      <pc:sldChg chg="modSp add mod">
        <pc:chgData name="Thierry Dock" userId="b8bb50b6-cfd2-4429-90f2-771cc7b636a7" providerId="ADAL" clId="{2525856B-2DC2-4885-87A7-B441C846C57F}" dt="2025-04-04T06:51:34.846" v="3146" actId="20577"/>
        <pc:sldMkLst>
          <pc:docMk/>
          <pc:sldMk cId="3698802116" sldId="258"/>
        </pc:sldMkLst>
        <pc:spChg chg="mod">
          <ac:chgData name="Thierry Dock" userId="b8bb50b6-cfd2-4429-90f2-771cc7b636a7" providerId="ADAL" clId="{2525856B-2DC2-4885-87A7-B441C846C57F}" dt="2025-04-04T06:51:34.846" v="3146" actId="20577"/>
          <ac:spMkLst>
            <pc:docMk/>
            <pc:sldMk cId="3698802116" sldId="258"/>
            <ac:spMk id="3" creationId="{71F38CD5-4D51-4159-B848-3C3E4C7EBB1C}"/>
          </ac:spMkLst>
        </pc:spChg>
      </pc:sldChg>
      <pc:sldChg chg="addSp delSp modSp mod">
        <pc:chgData name="Thierry Dock" userId="b8bb50b6-cfd2-4429-90f2-771cc7b636a7" providerId="ADAL" clId="{2525856B-2DC2-4885-87A7-B441C846C57F}" dt="2025-04-01T07:51:11.591" v="2633" actId="27636"/>
        <pc:sldMkLst>
          <pc:docMk/>
          <pc:sldMk cId="3074637486" sldId="265"/>
        </pc:sldMkLst>
        <pc:spChg chg="mod">
          <ac:chgData name="Thierry Dock" userId="b8bb50b6-cfd2-4429-90f2-771cc7b636a7" providerId="ADAL" clId="{2525856B-2DC2-4885-87A7-B441C846C57F}" dt="2025-04-01T07:51:11.591" v="2633" actId="27636"/>
          <ac:spMkLst>
            <pc:docMk/>
            <pc:sldMk cId="3074637486" sldId="265"/>
            <ac:spMk id="3" creationId="{00000000-0000-0000-0000-000000000000}"/>
          </ac:spMkLst>
        </pc:spChg>
      </pc:sldChg>
      <pc:sldChg chg="modSp mod">
        <pc:chgData name="Thierry Dock" userId="b8bb50b6-cfd2-4429-90f2-771cc7b636a7" providerId="ADAL" clId="{2525856B-2DC2-4885-87A7-B441C846C57F}" dt="2025-04-17T09:08:25.770" v="3435" actId="20577"/>
        <pc:sldMkLst>
          <pc:docMk/>
          <pc:sldMk cId="3662441537" sldId="267"/>
        </pc:sldMkLst>
        <pc:spChg chg="mod">
          <ac:chgData name="Thierry Dock" userId="b8bb50b6-cfd2-4429-90f2-771cc7b636a7" providerId="ADAL" clId="{2525856B-2DC2-4885-87A7-B441C846C57F}" dt="2025-04-01T07:24:52.604" v="2378" actId="255"/>
          <ac:spMkLst>
            <pc:docMk/>
            <pc:sldMk cId="3662441537" sldId="267"/>
            <ac:spMk id="2" creationId="{00000000-0000-0000-0000-000000000000}"/>
          </ac:spMkLst>
        </pc:spChg>
        <pc:spChg chg="mod">
          <ac:chgData name="Thierry Dock" userId="b8bb50b6-cfd2-4429-90f2-771cc7b636a7" providerId="ADAL" clId="{2525856B-2DC2-4885-87A7-B441C846C57F}" dt="2025-04-17T09:08:25.770" v="3435" actId="20577"/>
          <ac:spMkLst>
            <pc:docMk/>
            <pc:sldMk cId="3662441537" sldId="267"/>
            <ac:spMk id="3" creationId="{00000000-0000-0000-0000-000000000000}"/>
          </ac:spMkLst>
        </pc:spChg>
      </pc:sldChg>
      <pc:sldChg chg="modSp del mod">
        <pc:chgData name="Thierry Dock" userId="b8bb50b6-cfd2-4429-90f2-771cc7b636a7" providerId="ADAL" clId="{2525856B-2DC2-4885-87A7-B441C846C57F}" dt="2025-04-01T06:17:59.959" v="647" actId="2696"/>
        <pc:sldMkLst>
          <pc:docMk/>
          <pc:sldMk cId="1153735025" sldId="270"/>
        </pc:sldMkLst>
      </pc:sldChg>
      <pc:sldChg chg="modSp del mod">
        <pc:chgData name="Thierry Dock" userId="b8bb50b6-cfd2-4429-90f2-771cc7b636a7" providerId="ADAL" clId="{2525856B-2DC2-4885-87A7-B441C846C57F}" dt="2025-04-17T09:08:16.312" v="3432" actId="2696"/>
        <pc:sldMkLst>
          <pc:docMk/>
          <pc:sldMk cId="1057060469" sldId="271"/>
        </pc:sldMkLst>
      </pc:sldChg>
      <pc:sldChg chg="modSp add mod">
        <pc:chgData name="Thierry Dock" userId="b8bb50b6-cfd2-4429-90f2-771cc7b636a7" providerId="ADAL" clId="{2525856B-2DC2-4885-87A7-B441C846C57F}" dt="2025-04-04T06:32:13.864" v="2932" actId="20577"/>
        <pc:sldMkLst>
          <pc:docMk/>
          <pc:sldMk cId="1034846236" sldId="273"/>
        </pc:sldMkLst>
        <pc:spChg chg="mod">
          <ac:chgData name="Thierry Dock" userId="b8bb50b6-cfd2-4429-90f2-771cc7b636a7" providerId="ADAL" clId="{2525856B-2DC2-4885-87A7-B441C846C57F}" dt="2025-04-04T06:29:22.612" v="2730" actId="20577"/>
          <ac:spMkLst>
            <pc:docMk/>
            <pc:sldMk cId="1034846236" sldId="273"/>
            <ac:spMk id="2" creationId="{1259828C-090C-4B1E-B66A-540FB68E21F7}"/>
          </ac:spMkLst>
        </pc:spChg>
        <pc:spChg chg="mod">
          <ac:chgData name="Thierry Dock" userId="b8bb50b6-cfd2-4429-90f2-771cc7b636a7" providerId="ADAL" clId="{2525856B-2DC2-4885-87A7-B441C846C57F}" dt="2025-04-04T06:32:13.864" v="2932" actId="20577"/>
          <ac:spMkLst>
            <pc:docMk/>
            <pc:sldMk cId="1034846236" sldId="273"/>
            <ac:spMk id="3" creationId="{65D8ABED-98F0-434A-801B-F3C06DB1E04D}"/>
          </ac:spMkLst>
        </pc:spChg>
      </pc:sldChg>
      <pc:sldChg chg="modSp add mod">
        <pc:chgData name="Thierry Dock" userId="b8bb50b6-cfd2-4429-90f2-771cc7b636a7" providerId="ADAL" clId="{2525856B-2DC2-4885-87A7-B441C846C57F}" dt="2025-04-17T09:36:47.587" v="3602" actId="20577"/>
        <pc:sldMkLst>
          <pc:docMk/>
          <pc:sldMk cId="2609250608" sldId="274"/>
        </pc:sldMkLst>
        <pc:spChg chg="mod">
          <ac:chgData name="Thierry Dock" userId="b8bb50b6-cfd2-4429-90f2-771cc7b636a7" providerId="ADAL" clId="{2525856B-2DC2-4885-87A7-B441C846C57F}" dt="2025-04-04T06:39:47.235" v="3028" actId="20577"/>
          <ac:spMkLst>
            <pc:docMk/>
            <pc:sldMk cId="2609250608" sldId="274"/>
            <ac:spMk id="2" creationId="{1259828C-090C-4B1E-B66A-540FB68E21F7}"/>
          </ac:spMkLst>
        </pc:spChg>
        <pc:spChg chg="mod">
          <ac:chgData name="Thierry Dock" userId="b8bb50b6-cfd2-4429-90f2-771cc7b636a7" providerId="ADAL" clId="{2525856B-2DC2-4885-87A7-B441C846C57F}" dt="2025-04-17T09:36:47.587" v="3602" actId="20577"/>
          <ac:spMkLst>
            <pc:docMk/>
            <pc:sldMk cId="2609250608" sldId="274"/>
            <ac:spMk id="3" creationId="{65D8ABED-98F0-434A-801B-F3C06DB1E04D}"/>
          </ac:spMkLst>
        </pc:spChg>
      </pc:sldChg>
      <pc:sldChg chg="modSp add del mod">
        <pc:chgData name="Thierry Dock" userId="b8bb50b6-cfd2-4429-90f2-771cc7b636a7" providerId="ADAL" clId="{2525856B-2DC2-4885-87A7-B441C846C57F}" dt="2025-04-17T09:36:25.682" v="3601" actId="2696"/>
        <pc:sldMkLst>
          <pc:docMk/>
          <pc:sldMk cId="111135752" sldId="275"/>
        </pc:sldMkLst>
        <pc:spChg chg="mod">
          <ac:chgData name="Thierry Dock" userId="b8bb50b6-cfd2-4429-90f2-771cc7b636a7" providerId="ADAL" clId="{2525856B-2DC2-4885-87A7-B441C846C57F}" dt="2025-04-17T09:36:11.528" v="3598" actId="21"/>
          <ac:spMkLst>
            <pc:docMk/>
            <pc:sldMk cId="111135752" sldId="275"/>
            <ac:spMk id="3" creationId="{65D8ABED-98F0-434A-801B-F3C06DB1E04D}"/>
          </ac:spMkLst>
        </pc:spChg>
      </pc:sldChg>
      <pc:sldChg chg="modSp add mod">
        <pc:chgData name="Thierry Dock" userId="b8bb50b6-cfd2-4429-90f2-771cc7b636a7" providerId="ADAL" clId="{2525856B-2DC2-4885-87A7-B441C846C57F}" dt="2025-04-04T06:43:32.767" v="3069" actId="20577"/>
        <pc:sldMkLst>
          <pc:docMk/>
          <pc:sldMk cId="2891336166" sldId="277"/>
        </pc:sldMkLst>
        <pc:spChg chg="mod">
          <ac:chgData name="Thierry Dock" userId="b8bb50b6-cfd2-4429-90f2-771cc7b636a7" providerId="ADAL" clId="{2525856B-2DC2-4885-87A7-B441C846C57F}" dt="2025-04-04T06:43:32.767" v="3069" actId="20577"/>
          <ac:spMkLst>
            <pc:docMk/>
            <pc:sldMk cId="2891336166" sldId="277"/>
            <ac:spMk id="2" creationId="{FDB8BD78-07F7-47A5-A013-8594541D232E}"/>
          </ac:spMkLst>
        </pc:spChg>
      </pc:sldChg>
      <pc:sldChg chg="modSp add mod">
        <pc:chgData name="Thierry Dock" userId="b8bb50b6-cfd2-4429-90f2-771cc7b636a7" providerId="ADAL" clId="{2525856B-2DC2-4885-87A7-B441C846C57F}" dt="2025-04-04T06:45:40.638" v="3094" actId="20577"/>
        <pc:sldMkLst>
          <pc:docMk/>
          <pc:sldMk cId="3458559531" sldId="279"/>
        </pc:sldMkLst>
        <pc:spChg chg="mod">
          <ac:chgData name="Thierry Dock" userId="b8bb50b6-cfd2-4429-90f2-771cc7b636a7" providerId="ADAL" clId="{2525856B-2DC2-4885-87A7-B441C846C57F}" dt="2025-04-04T06:43:51.034" v="3071" actId="20577"/>
          <ac:spMkLst>
            <pc:docMk/>
            <pc:sldMk cId="3458559531" sldId="279"/>
            <ac:spMk id="2" creationId="{FDB8BD78-07F7-47A5-A013-8594541D232E}"/>
          </ac:spMkLst>
        </pc:spChg>
        <pc:spChg chg="mod">
          <ac:chgData name="Thierry Dock" userId="b8bb50b6-cfd2-4429-90f2-771cc7b636a7" providerId="ADAL" clId="{2525856B-2DC2-4885-87A7-B441C846C57F}" dt="2025-04-04T06:45:40.638" v="3094" actId="20577"/>
          <ac:spMkLst>
            <pc:docMk/>
            <pc:sldMk cId="3458559531" sldId="279"/>
            <ac:spMk id="3" creationId="{3914A24F-30DF-40B0-8ED2-5223BAFAE011}"/>
          </ac:spMkLst>
        </pc:spChg>
      </pc:sldChg>
      <pc:sldChg chg="modSp add mod">
        <pc:chgData name="Thierry Dock" userId="b8bb50b6-cfd2-4429-90f2-771cc7b636a7" providerId="ADAL" clId="{2525856B-2DC2-4885-87A7-B441C846C57F}" dt="2025-04-04T06:46:00.437" v="3096" actId="20577"/>
        <pc:sldMkLst>
          <pc:docMk/>
          <pc:sldMk cId="1221438183" sldId="280"/>
        </pc:sldMkLst>
        <pc:spChg chg="mod">
          <ac:chgData name="Thierry Dock" userId="b8bb50b6-cfd2-4429-90f2-771cc7b636a7" providerId="ADAL" clId="{2525856B-2DC2-4885-87A7-B441C846C57F}" dt="2025-04-04T06:46:00.437" v="3096" actId="20577"/>
          <ac:spMkLst>
            <pc:docMk/>
            <pc:sldMk cId="1221438183" sldId="280"/>
            <ac:spMk id="2" creationId="{FDB8BD78-07F7-47A5-A013-8594541D232E}"/>
          </ac:spMkLst>
        </pc:spChg>
      </pc:sldChg>
      <pc:sldChg chg="modSp mod">
        <pc:chgData name="Thierry Dock" userId="b8bb50b6-cfd2-4429-90f2-771cc7b636a7" providerId="ADAL" clId="{2525856B-2DC2-4885-87A7-B441C846C57F}" dt="2025-04-01T07:21:36.922" v="2333" actId="27636"/>
        <pc:sldMkLst>
          <pc:docMk/>
          <pc:sldMk cId="2381199288" sldId="304"/>
        </pc:sldMkLst>
        <pc:spChg chg="mod">
          <ac:chgData name="Thierry Dock" userId="b8bb50b6-cfd2-4429-90f2-771cc7b636a7" providerId="ADAL" clId="{2525856B-2DC2-4885-87A7-B441C846C57F}" dt="2025-04-01T07:21:36.922" v="2333" actId="27636"/>
          <ac:spMkLst>
            <pc:docMk/>
            <pc:sldMk cId="2381199288" sldId="304"/>
            <ac:spMk id="5" creationId="{00000000-0000-0000-0000-000000000000}"/>
          </ac:spMkLst>
        </pc:spChg>
        <pc:spChg chg="mod">
          <ac:chgData name="Thierry Dock" userId="b8bb50b6-cfd2-4429-90f2-771cc7b636a7" providerId="ADAL" clId="{2525856B-2DC2-4885-87A7-B441C846C57F}" dt="2025-04-01T07:21:09.345" v="2329"/>
          <ac:spMkLst>
            <pc:docMk/>
            <pc:sldMk cId="2381199288" sldId="304"/>
            <ac:spMk id="7" creationId="{00000000-0000-0000-0000-000000000000}"/>
          </ac:spMkLst>
        </pc:spChg>
      </pc:sldChg>
      <pc:sldChg chg="modSp add mod">
        <pc:chgData name="Thierry Dock" userId="b8bb50b6-cfd2-4429-90f2-771cc7b636a7" providerId="ADAL" clId="{2525856B-2DC2-4885-87A7-B441C846C57F}" dt="2025-04-04T07:07:46.027" v="3385" actId="20577"/>
        <pc:sldMkLst>
          <pc:docMk/>
          <pc:sldMk cId="2260948968" sldId="305"/>
        </pc:sldMkLst>
        <pc:spChg chg="mod">
          <ac:chgData name="Thierry Dock" userId="b8bb50b6-cfd2-4429-90f2-771cc7b636a7" providerId="ADAL" clId="{2525856B-2DC2-4885-87A7-B441C846C57F}" dt="2025-04-04T07:07:46.027" v="3385" actId="20577"/>
          <ac:spMkLst>
            <pc:docMk/>
            <pc:sldMk cId="2260948968" sldId="305"/>
            <ac:spMk id="3" creationId="{52852A36-C5C0-2B19-7035-EFCABA8A41B7}"/>
          </ac:spMkLst>
        </pc:spChg>
      </pc:sldChg>
      <pc:sldChg chg="modSp add mod">
        <pc:chgData name="Thierry Dock" userId="b8bb50b6-cfd2-4429-90f2-771cc7b636a7" providerId="ADAL" clId="{2525856B-2DC2-4885-87A7-B441C846C57F}" dt="2025-04-01T07:23:28.464" v="2367" actId="255"/>
        <pc:sldMkLst>
          <pc:docMk/>
          <pc:sldMk cId="2257066678" sldId="306"/>
        </pc:sldMkLst>
        <pc:spChg chg="mod">
          <ac:chgData name="Thierry Dock" userId="b8bb50b6-cfd2-4429-90f2-771cc7b636a7" providerId="ADAL" clId="{2525856B-2DC2-4885-87A7-B441C846C57F}" dt="2025-04-01T07:23:28.464" v="2367" actId="255"/>
          <ac:spMkLst>
            <pc:docMk/>
            <pc:sldMk cId="2257066678" sldId="306"/>
            <ac:spMk id="2" creationId="{040EDBB1-4C15-8FEB-DF45-9481943CB627}"/>
          </ac:spMkLst>
        </pc:spChg>
        <pc:spChg chg="mod">
          <ac:chgData name="Thierry Dock" userId="b8bb50b6-cfd2-4429-90f2-771cc7b636a7" providerId="ADAL" clId="{2525856B-2DC2-4885-87A7-B441C846C57F}" dt="2025-04-01T07:22:49.316" v="2366" actId="20577"/>
          <ac:spMkLst>
            <pc:docMk/>
            <pc:sldMk cId="2257066678" sldId="306"/>
            <ac:spMk id="3" creationId="{8B742791-9BC5-A15A-6C6C-F5857F7A775D}"/>
          </ac:spMkLst>
        </pc:spChg>
      </pc:sldChg>
      <pc:sldChg chg="del">
        <pc:chgData name="Thierry Dock" userId="b8bb50b6-cfd2-4429-90f2-771cc7b636a7" providerId="ADAL" clId="{2525856B-2DC2-4885-87A7-B441C846C57F}" dt="2025-04-01T06:06:01.655" v="592" actId="2696"/>
        <pc:sldMkLst>
          <pc:docMk/>
          <pc:sldMk cId="3269255026" sldId="361"/>
        </pc:sldMkLst>
      </pc:sldChg>
      <pc:sldChg chg="del">
        <pc:chgData name="Thierry Dock" userId="b8bb50b6-cfd2-4429-90f2-771cc7b636a7" providerId="ADAL" clId="{2525856B-2DC2-4885-87A7-B441C846C57F}" dt="2025-03-28T07:32:19.068" v="63" actId="2696"/>
        <pc:sldMkLst>
          <pc:docMk/>
          <pc:sldMk cId="1529379824" sldId="367"/>
        </pc:sldMkLst>
      </pc:sldChg>
      <pc:sldChg chg="del">
        <pc:chgData name="Thierry Dock" userId="b8bb50b6-cfd2-4429-90f2-771cc7b636a7" providerId="ADAL" clId="{2525856B-2DC2-4885-87A7-B441C846C57F}" dt="2025-03-20T09:59:42.661" v="59" actId="2696"/>
        <pc:sldMkLst>
          <pc:docMk/>
          <pc:sldMk cId="3290781831" sldId="375"/>
        </pc:sldMkLst>
      </pc:sldChg>
      <pc:sldChg chg="del">
        <pc:chgData name="Thierry Dock" userId="b8bb50b6-cfd2-4429-90f2-771cc7b636a7" providerId="ADAL" clId="{2525856B-2DC2-4885-87A7-B441C846C57F}" dt="2025-04-01T06:24:28.189" v="867" actId="2696"/>
        <pc:sldMkLst>
          <pc:docMk/>
          <pc:sldMk cId="693377622" sldId="378"/>
        </pc:sldMkLst>
      </pc:sldChg>
      <pc:sldChg chg="del">
        <pc:chgData name="Thierry Dock" userId="b8bb50b6-cfd2-4429-90f2-771cc7b636a7" providerId="ADAL" clId="{2525856B-2DC2-4885-87A7-B441C846C57F}" dt="2025-03-20T10:00:34.737" v="62" actId="2696"/>
        <pc:sldMkLst>
          <pc:docMk/>
          <pc:sldMk cId="620094853" sldId="379"/>
        </pc:sldMkLst>
      </pc:sldChg>
      <pc:sldChg chg="modSp mod">
        <pc:chgData name="Thierry Dock" userId="b8bb50b6-cfd2-4429-90f2-771cc7b636a7" providerId="ADAL" clId="{2525856B-2DC2-4885-87A7-B441C846C57F}" dt="2025-04-01T07:24:36.163" v="2377" actId="14100"/>
        <pc:sldMkLst>
          <pc:docMk/>
          <pc:sldMk cId="1367493650" sldId="380"/>
        </pc:sldMkLst>
        <pc:spChg chg="mod">
          <ac:chgData name="Thierry Dock" userId="b8bb50b6-cfd2-4429-90f2-771cc7b636a7" providerId="ADAL" clId="{2525856B-2DC2-4885-87A7-B441C846C57F}" dt="2025-04-01T07:23:46.705" v="2369" actId="255"/>
          <ac:spMkLst>
            <pc:docMk/>
            <pc:sldMk cId="1367493650" sldId="380"/>
            <ac:spMk id="2" creationId="{6CD6C20B-F89F-4719-8390-E55771F887A0}"/>
          </ac:spMkLst>
        </pc:spChg>
        <pc:spChg chg="mod">
          <ac:chgData name="Thierry Dock" userId="b8bb50b6-cfd2-4429-90f2-771cc7b636a7" providerId="ADAL" clId="{2525856B-2DC2-4885-87A7-B441C846C57F}" dt="2025-04-01T07:24:36.163" v="2377" actId="14100"/>
          <ac:spMkLst>
            <pc:docMk/>
            <pc:sldMk cId="1367493650" sldId="380"/>
            <ac:spMk id="3" creationId="{DA6E80A0-6CCB-40EF-B8C3-FEC9C7BF3B20}"/>
          </ac:spMkLst>
        </pc:spChg>
      </pc:sldChg>
      <pc:sldChg chg="modSp mod">
        <pc:chgData name="Thierry Dock" userId="b8bb50b6-cfd2-4429-90f2-771cc7b636a7" providerId="ADAL" clId="{2525856B-2DC2-4885-87A7-B441C846C57F}" dt="2025-04-01T07:25:59.841" v="2383" actId="255"/>
        <pc:sldMkLst>
          <pc:docMk/>
          <pc:sldMk cId="1534981270" sldId="382"/>
        </pc:sldMkLst>
        <pc:spChg chg="mod">
          <ac:chgData name="Thierry Dock" userId="b8bb50b6-cfd2-4429-90f2-771cc7b636a7" providerId="ADAL" clId="{2525856B-2DC2-4885-87A7-B441C846C57F}" dt="2025-04-01T07:25:39.690" v="2382" actId="255"/>
          <ac:spMkLst>
            <pc:docMk/>
            <pc:sldMk cId="1534981270" sldId="382"/>
            <ac:spMk id="2" creationId="{00000000-0000-0000-0000-000000000000}"/>
          </ac:spMkLst>
        </pc:spChg>
        <pc:spChg chg="mod">
          <ac:chgData name="Thierry Dock" userId="b8bb50b6-cfd2-4429-90f2-771cc7b636a7" providerId="ADAL" clId="{2525856B-2DC2-4885-87A7-B441C846C57F}" dt="2025-04-01T07:25:59.841" v="2383" actId="255"/>
          <ac:spMkLst>
            <pc:docMk/>
            <pc:sldMk cId="1534981270" sldId="382"/>
            <ac:spMk id="3" creationId="{00000000-0000-0000-0000-000000000000}"/>
          </ac:spMkLst>
        </pc:spChg>
      </pc:sldChg>
      <pc:sldChg chg="modSp mod">
        <pc:chgData name="Thierry Dock" userId="b8bb50b6-cfd2-4429-90f2-771cc7b636a7" providerId="ADAL" clId="{2525856B-2DC2-4885-87A7-B441C846C57F}" dt="2025-04-17T09:12:56.414" v="3546" actId="27636"/>
        <pc:sldMkLst>
          <pc:docMk/>
          <pc:sldMk cId="4150472498" sldId="387"/>
        </pc:sldMkLst>
        <pc:spChg chg="mod">
          <ac:chgData name="Thierry Dock" userId="b8bb50b6-cfd2-4429-90f2-771cc7b636a7" providerId="ADAL" clId="{2525856B-2DC2-4885-87A7-B441C846C57F}" dt="2025-04-01T07:27:12.546" v="2387" actId="255"/>
          <ac:spMkLst>
            <pc:docMk/>
            <pc:sldMk cId="4150472498" sldId="387"/>
            <ac:spMk id="2" creationId="{00000000-0000-0000-0000-000000000000}"/>
          </ac:spMkLst>
        </pc:spChg>
        <pc:spChg chg="mod">
          <ac:chgData name="Thierry Dock" userId="b8bb50b6-cfd2-4429-90f2-771cc7b636a7" providerId="ADAL" clId="{2525856B-2DC2-4885-87A7-B441C846C57F}" dt="2025-04-17T09:12:56.414" v="3546" actId="27636"/>
          <ac:spMkLst>
            <pc:docMk/>
            <pc:sldMk cId="4150472498" sldId="387"/>
            <ac:spMk id="3" creationId="{00000000-0000-0000-0000-000000000000}"/>
          </ac:spMkLst>
        </pc:spChg>
      </pc:sldChg>
      <pc:sldChg chg="modSp del mod">
        <pc:chgData name="Thierry Dock" userId="b8bb50b6-cfd2-4429-90f2-771cc7b636a7" providerId="ADAL" clId="{2525856B-2DC2-4885-87A7-B441C846C57F}" dt="2025-04-17T09:10:50.283" v="3443" actId="2696"/>
        <pc:sldMkLst>
          <pc:docMk/>
          <pc:sldMk cId="477795707" sldId="388"/>
        </pc:sldMkLst>
        <pc:spChg chg="mod">
          <ac:chgData name="Thierry Dock" userId="b8bb50b6-cfd2-4429-90f2-771cc7b636a7" providerId="ADAL" clId="{2525856B-2DC2-4885-87A7-B441C846C57F}" dt="2025-04-17T09:10:07.497" v="3437" actId="21"/>
          <ac:spMkLst>
            <pc:docMk/>
            <pc:sldMk cId="477795707" sldId="388"/>
            <ac:spMk id="3" creationId="{00000000-0000-0000-0000-000000000000}"/>
          </ac:spMkLst>
        </pc:spChg>
      </pc:sldChg>
      <pc:sldChg chg="addSp delSp modSp del mod">
        <pc:chgData name="Thierry Dock" userId="b8bb50b6-cfd2-4429-90f2-771cc7b636a7" providerId="ADAL" clId="{2525856B-2DC2-4885-87A7-B441C846C57F}" dt="2025-04-01T07:29:38.627" v="2420" actId="2696"/>
        <pc:sldMkLst>
          <pc:docMk/>
          <pc:sldMk cId="3150694849" sldId="389"/>
        </pc:sldMkLst>
      </pc:sldChg>
      <pc:sldChg chg="modSp mod">
        <pc:chgData name="Thierry Dock" userId="b8bb50b6-cfd2-4429-90f2-771cc7b636a7" providerId="ADAL" clId="{2525856B-2DC2-4885-87A7-B441C846C57F}" dt="2025-04-01T07:31:22.554" v="2499" actId="255"/>
        <pc:sldMkLst>
          <pc:docMk/>
          <pc:sldMk cId="2307260021" sldId="390"/>
        </pc:sldMkLst>
        <pc:spChg chg="mod">
          <ac:chgData name="Thierry Dock" userId="b8bb50b6-cfd2-4429-90f2-771cc7b636a7" providerId="ADAL" clId="{2525856B-2DC2-4885-87A7-B441C846C57F}" dt="2025-04-01T07:29:54.934" v="2421" actId="255"/>
          <ac:spMkLst>
            <pc:docMk/>
            <pc:sldMk cId="2307260021" sldId="390"/>
            <ac:spMk id="2" creationId="{00000000-0000-0000-0000-000000000000}"/>
          </ac:spMkLst>
        </pc:spChg>
        <pc:spChg chg="mod">
          <ac:chgData name="Thierry Dock" userId="b8bb50b6-cfd2-4429-90f2-771cc7b636a7" providerId="ADAL" clId="{2525856B-2DC2-4885-87A7-B441C846C57F}" dt="2025-04-01T07:31:22.554" v="2499" actId="255"/>
          <ac:spMkLst>
            <pc:docMk/>
            <pc:sldMk cId="2307260021" sldId="390"/>
            <ac:spMk id="3" creationId="{00000000-0000-0000-0000-000000000000}"/>
          </ac:spMkLst>
        </pc:spChg>
      </pc:sldChg>
      <pc:sldChg chg="modSp mod">
        <pc:chgData name="Thierry Dock" userId="b8bb50b6-cfd2-4429-90f2-771cc7b636a7" providerId="ADAL" clId="{2525856B-2DC2-4885-87A7-B441C846C57F}" dt="2025-04-01T07:34:17.718" v="2542" actId="255"/>
        <pc:sldMkLst>
          <pc:docMk/>
          <pc:sldMk cId="777242820" sldId="391"/>
        </pc:sldMkLst>
        <pc:spChg chg="mod">
          <ac:chgData name="Thierry Dock" userId="b8bb50b6-cfd2-4429-90f2-771cc7b636a7" providerId="ADAL" clId="{2525856B-2DC2-4885-87A7-B441C846C57F}" dt="2025-04-01T07:33:10.020" v="2503" actId="255"/>
          <ac:spMkLst>
            <pc:docMk/>
            <pc:sldMk cId="777242820" sldId="391"/>
            <ac:spMk id="2" creationId="{00000000-0000-0000-0000-000000000000}"/>
          </ac:spMkLst>
        </pc:spChg>
        <pc:spChg chg="mod">
          <ac:chgData name="Thierry Dock" userId="b8bb50b6-cfd2-4429-90f2-771cc7b636a7" providerId="ADAL" clId="{2525856B-2DC2-4885-87A7-B441C846C57F}" dt="2025-04-01T07:34:17.718" v="2542" actId="255"/>
          <ac:spMkLst>
            <pc:docMk/>
            <pc:sldMk cId="777242820" sldId="391"/>
            <ac:spMk id="3" creationId="{00000000-0000-0000-0000-000000000000}"/>
          </ac:spMkLst>
        </pc:spChg>
      </pc:sldChg>
      <pc:sldChg chg="modSp mod">
        <pc:chgData name="Thierry Dock" userId="b8bb50b6-cfd2-4429-90f2-771cc7b636a7" providerId="ADAL" clId="{2525856B-2DC2-4885-87A7-B441C846C57F}" dt="2025-04-01T07:37:03.806" v="2554" actId="14100"/>
        <pc:sldMkLst>
          <pc:docMk/>
          <pc:sldMk cId="972921293" sldId="393"/>
        </pc:sldMkLst>
        <pc:spChg chg="mod">
          <ac:chgData name="Thierry Dock" userId="b8bb50b6-cfd2-4429-90f2-771cc7b636a7" providerId="ADAL" clId="{2525856B-2DC2-4885-87A7-B441C846C57F}" dt="2025-04-01T07:37:03.806" v="2554" actId="14100"/>
          <ac:spMkLst>
            <pc:docMk/>
            <pc:sldMk cId="972921293" sldId="393"/>
            <ac:spMk id="2" creationId="{00000000-0000-0000-0000-000000000000}"/>
          </ac:spMkLst>
        </pc:spChg>
      </pc:sldChg>
      <pc:sldChg chg="add">
        <pc:chgData name="Thierry Dock" userId="b8bb50b6-cfd2-4429-90f2-771cc7b636a7" providerId="ADAL" clId="{2525856B-2DC2-4885-87A7-B441C846C57F}" dt="2025-03-28T08:43:06.486" v="375"/>
        <pc:sldMkLst>
          <pc:docMk/>
          <pc:sldMk cId="1749402152" sldId="400"/>
        </pc:sldMkLst>
      </pc:sldChg>
      <pc:sldChg chg="del">
        <pc:chgData name="Thierry Dock" userId="b8bb50b6-cfd2-4429-90f2-771cc7b636a7" providerId="ADAL" clId="{2525856B-2DC2-4885-87A7-B441C846C57F}" dt="2025-03-20T09:57:59.250" v="31" actId="2696"/>
        <pc:sldMkLst>
          <pc:docMk/>
          <pc:sldMk cId="150333743" sldId="406"/>
        </pc:sldMkLst>
      </pc:sldChg>
      <pc:sldChg chg="modSp mod">
        <pc:chgData name="Thierry Dock" userId="b8bb50b6-cfd2-4429-90f2-771cc7b636a7" providerId="ADAL" clId="{2525856B-2DC2-4885-87A7-B441C846C57F}" dt="2025-04-01T07:36:05.142" v="2551" actId="115"/>
        <pc:sldMkLst>
          <pc:docMk/>
          <pc:sldMk cId="3716666009" sldId="407"/>
        </pc:sldMkLst>
        <pc:spChg chg="mod">
          <ac:chgData name="Thierry Dock" userId="b8bb50b6-cfd2-4429-90f2-771cc7b636a7" providerId="ADAL" clId="{2525856B-2DC2-4885-87A7-B441C846C57F}" dt="2025-04-01T07:35:28.844" v="2543" actId="255"/>
          <ac:spMkLst>
            <pc:docMk/>
            <pc:sldMk cId="3716666009" sldId="407"/>
            <ac:spMk id="2" creationId="{00000000-0000-0000-0000-000000000000}"/>
          </ac:spMkLst>
        </pc:spChg>
        <pc:spChg chg="mod">
          <ac:chgData name="Thierry Dock" userId="b8bb50b6-cfd2-4429-90f2-771cc7b636a7" providerId="ADAL" clId="{2525856B-2DC2-4885-87A7-B441C846C57F}" dt="2025-04-01T07:36:05.142" v="2551" actId="115"/>
          <ac:spMkLst>
            <pc:docMk/>
            <pc:sldMk cId="3716666009" sldId="407"/>
            <ac:spMk id="3" creationId="{00000000-0000-0000-0000-000000000000}"/>
          </ac:spMkLst>
        </pc:spChg>
      </pc:sldChg>
      <pc:sldChg chg="del">
        <pc:chgData name="Thierry Dock" userId="b8bb50b6-cfd2-4429-90f2-771cc7b636a7" providerId="ADAL" clId="{2525856B-2DC2-4885-87A7-B441C846C57F}" dt="2025-03-20T09:59:38.882" v="58" actId="2696"/>
        <pc:sldMkLst>
          <pc:docMk/>
          <pc:sldMk cId="2212572989" sldId="412"/>
        </pc:sldMkLst>
      </pc:sldChg>
      <pc:sldChg chg="modSp del mod">
        <pc:chgData name="Thierry Dock" userId="b8bb50b6-cfd2-4429-90f2-771cc7b636a7" providerId="ADAL" clId="{2525856B-2DC2-4885-87A7-B441C846C57F}" dt="2025-04-01T06:25:41.794" v="936" actId="2696"/>
        <pc:sldMkLst>
          <pc:docMk/>
          <pc:sldMk cId="2574895522" sldId="414"/>
        </pc:sldMkLst>
      </pc:sldChg>
      <pc:sldChg chg="modSp mod">
        <pc:chgData name="Thierry Dock" userId="b8bb50b6-cfd2-4429-90f2-771cc7b636a7" providerId="ADAL" clId="{2525856B-2DC2-4885-87A7-B441C846C57F}" dt="2025-04-11T05:56:57.025" v="3410" actId="14100"/>
        <pc:sldMkLst>
          <pc:docMk/>
          <pc:sldMk cId="3314144919" sldId="415"/>
        </pc:sldMkLst>
        <pc:spChg chg="mod">
          <ac:chgData name="Thierry Dock" userId="b8bb50b6-cfd2-4429-90f2-771cc7b636a7" providerId="ADAL" clId="{2525856B-2DC2-4885-87A7-B441C846C57F}" dt="2025-04-11T05:56:43.385" v="3408" actId="14100"/>
          <ac:spMkLst>
            <pc:docMk/>
            <pc:sldMk cId="3314144919" sldId="415"/>
            <ac:spMk id="2" creationId="{00000000-0000-0000-0000-000000000000}"/>
          </ac:spMkLst>
        </pc:spChg>
        <pc:spChg chg="mod">
          <ac:chgData name="Thierry Dock" userId="b8bb50b6-cfd2-4429-90f2-771cc7b636a7" providerId="ADAL" clId="{2525856B-2DC2-4885-87A7-B441C846C57F}" dt="2025-04-11T05:56:57.025" v="3410" actId="14100"/>
          <ac:spMkLst>
            <pc:docMk/>
            <pc:sldMk cId="3314144919" sldId="415"/>
            <ac:spMk id="3" creationId="{00000000-0000-0000-0000-000000000000}"/>
          </ac:spMkLst>
        </pc:spChg>
      </pc:sldChg>
      <pc:sldChg chg="del">
        <pc:chgData name="Thierry Dock" userId="b8bb50b6-cfd2-4429-90f2-771cc7b636a7" providerId="ADAL" clId="{2525856B-2DC2-4885-87A7-B441C846C57F}" dt="2025-04-01T06:30:34.587" v="1060" actId="2696"/>
        <pc:sldMkLst>
          <pc:docMk/>
          <pc:sldMk cId="3244913844" sldId="416"/>
        </pc:sldMkLst>
      </pc:sldChg>
      <pc:sldChg chg="modSp mod">
        <pc:chgData name="Thierry Dock" userId="b8bb50b6-cfd2-4429-90f2-771cc7b636a7" providerId="ADAL" clId="{2525856B-2DC2-4885-87A7-B441C846C57F}" dt="2025-04-01T07:05:34.034" v="2157"/>
        <pc:sldMkLst>
          <pc:docMk/>
          <pc:sldMk cId="3357482927" sldId="417"/>
        </pc:sldMkLst>
        <pc:spChg chg="mod">
          <ac:chgData name="Thierry Dock" userId="b8bb50b6-cfd2-4429-90f2-771cc7b636a7" providerId="ADAL" clId="{2525856B-2DC2-4885-87A7-B441C846C57F}" dt="2025-04-01T07:05:34.034" v="2157"/>
          <ac:spMkLst>
            <pc:docMk/>
            <pc:sldMk cId="3357482927" sldId="417"/>
            <ac:spMk id="2" creationId="{00000000-0000-0000-0000-000000000000}"/>
          </ac:spMkLst>
        </pc:spChg>
      </pc:sldChg>
      <pc:sldChg chg="modSp mod">
        <pc:chgData name="Thierry Dock" userId="b8bb50b6-cfd2-4429-90f2-771cc7b636a7" providerId="ADAL" clId="{2525856B-2DC2-4885-87A7-B441C846C57F}" dt="2025-04-17T09:24:43.471" v="3577" actId="115"/>
        <pc:sldMkLst>
          <pc:docMk/>
          <pc:sldMk cId="309768381" sldId="418"/>
        </pc:sldMkLst>
        <pc:spChg chg="mod">
          <ac:chgData name="Thierry Dock" userId="b8bb50b6-cfd2-4429-90f2-771cc7b636a7" providerId="ADAL" clId="{2525856B-2DC2-4885-87A7-B441C846C57F}" dt="2025-04-01T07:40:27.731" v="2576" actId="255"/>
          <ac:spMkLst>
            <pc:docMk/>
            <pc:sldMk cId="309768381" sldId="418"/>
            <ac:spMk id="2" creationId="{00000000-0000-0000-0000-000000000000}"/>
          </ac:spMkLst>
        </pc:spChg>
        <pc:spChg chg="mod">
          <ac:chgData name="Thierry Dock" userId="b8bb50b6-cfd2-4429-90f2-771cc7b636a7" providerId="ADAL" clId="{2525856B-2DC2-4885-87A7-B441C846C57F}" dt="2025-04-17T09:24:43.471" v="3577" actId="115"/>
          <ac:spMkLst>
            <pc:docMk/>
            <pc:sldMk cId="309768381" sldId="418"/>
            <ac:spMk id="3" creationId="{00000000-0000-0000-0000-000000000000}"/>
          </ac:spMkLst>
        </pc:spChg>
      </pc:sldChg>
      <pc:sldChg chg="modSp mod">
        <pc:chgData name="Thierry Dock" userId="b8bb50b6-cfd2-4429-90f2-771cc7b636a7" providerId="ADAL" clId="{2525856B-2DC2-4885-87A7-B441C846C57F}" dt="2025-04-01T07:42:48.340" v="2594" actId="27636"/>
        <pc:sldMkLst>
          <pc:docMk/>
          <pc:sldMk cId="415019947" sldId="419"/>
        </pc:sldMkLst>
        <pc:spChg chg="mod">
          <ac:chgData name="Thierry Dock" userId="b8bb50b6-cfd2-4429-90f2-771cc7b636a7" providerId="ADAL" clId="{2525856B-2DC2-4885-87A7-B441C846C57F}" dt="2025-04-01T07:42:26.136" v="2590" actId="255"/>
          <ac:spMkLst>
            <pc:docMk/>
            <pc:sldMk cId="415019947" sldId="419"/>
            <ac:spMk id="2" creationId="{00000000-0000-0000-0000-000000000000}"/>
          </ac:spMkLst>
        </pc:spChg>
        <pc:spChg chg="mod">
          <ac:chgData name="Thierry Dock" userId="b8bb50b6-cfd2-4429-90f2-771cc7b636a7" providerId="ADAL" clId="{2525856B-2DC2-4885-87A7-B441C846C57F}" dt="2025-04-01T07:42:48.340" v="2594" actId="27636"/>
          <ac:spMkLst>
            <pc:docMk/>
            <pc:sldMk cId="415019947" sldId="419"/>
            <ac:spMk id="3" creationId="{00000000-0000-0000-0000-000000000000}"/>
          </ac:spMkLst>
        </pc:spChg>
      </pc:sldChg>
      <pc:sldChg chg="modSp mod">
        <pc:chgData name="Thierry Dock" userId="b8bb50b6-cfd2-4429-90f2-771cc7b636a7" providerId="ADAL" clId="{2525856B-2DC2-4885-87A7-B441C846C57F}" dt="2025-04-11T06:01:18.774" v="3417" actId="14100"/>
        <pc:sldMkLst>
          <pc:docMk/>
          <pc:sldMk cId="358306491" sldId="420"/>
        </pc:sldMkLst>
        <pc:spChg chg="mod">
          <ac:chgData name="Thierry Dock" userId="b8bb50b6-cfd2-4429-90f2-771cc7b636a7" providerId="ADAL" clId="{2525856B-2DC2-4885-87A7-B441C846C57F}" dt="2025-04-01T07:43:16.338" v="2595" actId="255"/>
          <ac:spMkLst>
            <pc:docMk/>
            <pc:sldMk cId="358306491" sldId="420"/>
            <ac:spMk id="2" creationId="{00000000-0000-0000-0000-000000000000}"/>
          </ac:spMkLst>
        </pc:spChg>
        <pc:spChg chg="mod">
          <ac:chgData name="Thierry Dock" userId="b8bb50b6-cfd2-4429-90f2-771cc7b636a7" providerId="ADAL" clId="{2525856B-2DC2-4885-87A7-B441C846C57F}" dt="2025-04-11T06:01:18.774" v="3417" actId="14100"/>
          <ac:spMkLst>
            <pc:docMk/>
            <pc:sldMk cId="358306491" sldId="420"/>
            <ac:spMk id="3" creationId="{00000000-0000-0000-0000-000000000000}"/>
          </ac:spMkLst>
        </pc:spChg>
      </pc:sldChg>
      <pc:sldChg chg="modSp mod">
        <pc:chgData name="Thierry Dock" userId="b8bb50b6-cfd2-4429-90f2-771cc7b636a7" providerId="ADAL" clId="{2525856B-2DC2-4885-87A7-B441C846C57F}" dt="2025-04-01T07:43:56.056" v="2598" actId="255"/>
        <pc:sldMkLst>
          <pc:docMk/>
          <pc:sldMk cId="2240338332" sldId="421"/>
        </pc:sldMkLst>
        <pc:spChg chg="mod">
          <ac:chgData name="Thierry Dock" userId="b8bb50b6-cfd2-4429-90f2-771cc7b636a7" providerId="ADAL" clId="{2525856B-2DC2-4885-87A7-B441C846C57F}" dt="2025-04-01T07:43:56.056" v="2598" actId="255"/>
          <ac:spMkLst>
            <pc:docMk/>
            <pc:sldMk cId="2240338332" sldId="421"/>
            <ac:spMk id="2" creationId="{00000000-0000-0000-0000-000000000000}"/>
          </ac:spMkLst>
        </pc:spChg>
      </pc:sldChg>
      <pc:sldChg chg="modSp mod">
        <pc:chgData name="Thierry Dock" userId="b8bb50b6-cfd2-4429-90f2-771cc7b636a7" providerId="ADAL" clId="{2525856B-2DC2-4885-87A7-B441C846C57F}" dt="2025-04-11T06:02:04.239" v="3418" actId="14100"/>
        <pc:sldMkLst>
          <pc:docMk/>
          <pc:sldMk cId="4281392922" sldId="422"/>
        </pc:sldMkLst>
        <pc:spChg chg="mod">
          <ac:chgData name="Thierry Dock" userId="b8bb50b6-cfd2-4429-90f2-771cc7b636a7" providerId="ADAL" clId="{2525856B-2DC2-4885-87A7-B441C846C57F}" dt="2025-04-01T07:46:30.595" v="2600" actId="255"/>
          <ac:spMkLst>
            <pc:docMk/>
            <pc:sldMk cId="4281392922" sldId="422"/>
            <ac:spMk id="2" creationId="{00000000-0000-0000-0000-000000000000}"/>
          </ac:spMkLst>
        </pc:spChg>
        <pc:spChg chg="mod">
          <ac:chgData name="Thierry Dock" userId="b8bb50b6-cfd2-4429-90f2-771cc7b636a7" providerId="ADAL" clId="{2525856B-2DC2-4885-87A7-B441C846C57F}" dt="2025-04-11T06:02:04.239" v="3418" actId="14100"/>
          <ac:spMkLst>
            <pc:docMk/>
            <pc:sldMk cId="4281392922" sldId="422"/>
            <ac:spMk id="3" creationId="{00000000-0000-0000-0000-000000000000}"/>
          </ac:spMkLst>
        </pc:spChg>
      </pc:sldChg>
      <pc:sldChg chg="modSp add mod">
        <pc:chgData name="Thierry Dock" userId="b8bb50b6-cfd2-4429-90f2-771cc7b636a7" providerId="ADAL" clId="{2525856B-2DC2-4885-87A7-B441C846C57F}" dt="2025-04-11T06:05:41.752" v="3430" actId="20577"/>
        <pc:sldMkLst>
          <pc:docMk/>
          <pc:sldMk cId="529460484" sldId="423"/>
        </pc:sldMkLst>
        <pc:spChg chg="mod">
          <ac:chgData name="Thierry Dock" userId="b8bb50b6-cfd2-4429-90f2-771cc7b636a7" providerId="ADAL" clId="{2525856B-2DC2-4885-87A7-B441C846C57F}" dt="2025-04-04T06:52:42.555" v="3189" actId="20577"/>
          <ac:spMkLst>
            <pc:docMk/>
            <pc:sldMk cId="529460484" sldId="423"/>
            <ac:spMk id="2" creationId="{D5639C7A-E6CC-BACA-DE91-5DF335385535}"/>
          </ac:spMkLst>
        </pc:spChg>
        <pc:spChg chg="mod">
          <ac:chgData name="Thierry Dock" userId="b8bb50b6-cfd2-4429-90f2-771cc7b636a7" providerId="ADAL" clId="{2525856B-2DC2-4885-87A7-B441C846C57F}" dt="2025-04-11T06:05:41.752" v="3430" actId="20577"/>
          <ac:spMkLst>
            <pc:docMk/>
            <pc:sldMk cId="529460484" sldId="423"/>
            <ac:spMk id="3" creationId="{5AF2F813-6EC8-74D0-03F4-555B19879866}"/>
          </ac:spMkLst>
        </pc:spChg>
      </pc:sldChg>
      <pc:sldChg chg="modSp add mod">
        <pc:chgData name="Thierry Dock" userId="b8bb50b6-cfd2-4429-90f2-771cc7b636a7" providerId="ADAL" clId="{2525856B-2DC2-4885-87A7-B441C846C57F}" dt="2025-04-04T06:57:54.371" v="3212"/>
        <pc:sldMkLst>
          <pc:docMk/>
          <pc:sldMk cId="679797573" sldId="424"/>
        </pc:sldMkLst>
        <pc:spChg chg="mod">
          <ac:chgData name="Thierry Dock" userId="b8bb50b6-cfd2-4429-90f2-771cc7b636a7" providerId="ADAL" clId="{2525856B-2DC2-4885-87A7-B441C846C57F}" dt="2025-04-04T06:53:18.165" v="3194" actId="20577"/>
          <ac:spMkLst>
            <pc:docMk/>
            <pc:sldMk cId="679797573" sldId="424"/>
            <ac:spMk id="2" creationId="{51DD16E2-7F7B-0668-3528-C5BEAB1350DA}"/>
          </ac:spMkLst>
        </pc:spChg>
        <pc:spChg chg="mod">
          <ac:chgData name="Thierry Dock" userId="b8bb50b6-cfd2-4429-90f2-771cc7b636a7" providerId="ADAL" clId="{2525856B-2DC2-4885-87A7-B441C846C57F}" dt="2025-04-04T06:57:54.371" v="3212"/>
          <ac:spMkLst>
            <pc:docMk/>
            <pc:sldMk cId="679797573" sldId="424"/>
            <ac:spMk id="3" creationId="{D11A2776-E8FD-DE7A-FA75-2B4FD25D5970}"/>
          </ac:spMkLst>
        </pc:spChg>
      </pc:sldChg>
      <pc:sldChg chg="modSp mod">
        <pc:chgData name="Thierry Dock" userId="b8bb50b6-cfd2-4429-90f2-771cc7b636a7" providerId="ADAL" clId="{2525856B-2DC2-4885-87A7-B441C846C57F}" dt="2025-04-01T07:54:56.026" v="2716" actId="20577"/>
        <pc:sldMkLst>
          <pc:docMk/>
          <pc:sldMk cId="2946927138" sldId="425"/>
        </pc:sldMkLst>
        <pc:spChg chg="mod">
          <ac:chgData name="Thierry Dock" userId="b8bb50b6-cfd2-4429-90f2-771cc7b636a7" providerId="ADAL" clId="{2525856B-2DC2-4885-87A7-B441C846C57F}" dt="2025-04-01T07:51:55.848" v="2640" actId="255"/>
          <ac:spMkLst>
            <pc:docMk/>
            <pc:sldMk cId="2946927138" sldId="425"/>
            <ac:spMk id="2" creationId="{00000000-0000-0000-0000-000000000000}"/>
          </ac:spMkLst>
        </pc:spChg>
        <pc:spChg chg="mod">
          <ac:chgData name="Thierry Dock" userId="b8bb50b6-cfd2-4429-90f2-771cc7b636a7" providerId="ADAL" clId="{2525856B-2DC2-4885-87A7-B441C846C57F}" dt="2025-04-01T07:54:56.026" v="2716" actId="20577"/>
          <ac:spMkLst>
            <pc:docMk/>
            <pc:sldMk cId="2946927138" sldId="425"/>
            <ac:spMk id="3" creationId="{00000000-0000-0000-0000-000000000000}"/>
          </ac:spMkLst>
        </pc:spChg>
      </pc:sldChg>
      <pc:sldChg chg="modSp add mod">
        <pc:chgData name="Thierry Dock" userId="b8bb50b6-cfd2-4429-90f2-771cc7b636a7" providerId="ADAL" clId="{2525856B-2DC2-4885-87A7-B441C846C57F}" dt="2025-04-04T06:59:14.990" v="3252" actId="115"/>
        <pc:sldMkLst>
          <pc:docMk/>
          <pc:sldMk cId="3407595422" sldId="426"/>
        </pc:sldMkLst>
        <pc:spChg chg="mod">
          <ac:chgData name="Thierry Dock" userId="b8bb50b6-cfd2-4429-90f2-771cc7b636a7" providerId="ADAL" clId="{2525856B-2DC2-4885-87A7-B441C846C57F}" dt="2025-04-04T06:55:10.658" v="3207" actId="20577"/>
          <ac:spMkLst>
            <pc:docMk/>
            <pc:sldMk cId="3407595422" sldId="426"/>
            <ac:spMk id="2" creationId="{192E614B-64DF-7456-0210-D2EBA6CBCAF0}"/>
          </ac:spMkLst>
        </pc:spChg>
        <pc:spChg chg="mod">
          <ac:chgData name="Thierry Dock" userId="b8bb50b6-cfd2-4429-90f2-771cc7b636a7" providerId="ADAL" clId="{2525856B-2DC2-4885-87A7-B441C846C57F}" dt="2025-04-04T06:59:14.990" v="3252" actId="115"/>
          <ac:spMkLst>
            <pc:docMk/>
            <pc:sldMk cId="3407595422" sldId="426"/>
            <ac:spMk id="3" creationId="{5A1F12E9-1347-6260-3266-272028B9E8B8}"/>
          </ac:spMkLst>
        </pc:spChg>
      </pc:sldChg>
      <pc:sldChg chg="modSp del mod">
        <pc:chgData name="Thierry Dock" userId="b8bb50b6-cfd2-4429-90f2-771cc7b636a7" providerId="ADAL" clId="{2525856B-2DC2-4885-87A7-B441C846C57F}" dt="2025-04-01T06:28:05.090" v="977" actId="2696"/>
        <pc:sldMkLst>
          <pc:docMk/>
          <pc:sldMk cId="2263262354" sldId="428"/>
        </pc:sldMkLst>
      </pc:sldChg>
      <pc:sldChg chg="modSp mod">
        <pc:chgData name="Thierry Dock" userId="b8bb50b6-cfd2-4429-90f2-771cc7b636a7" providerId="ADAL" clId="{2525856B-2DC2-4885-87A7-B441C846C57F}" dt="2025-04-17T09:22:31.119" v="3576" actId="20577"/>
        <pc:sldMkLst>
          <pc:docMk/>
          <pc:sldMk cId="991603391" sldId="429"/>
        </pc:sldMkLst>
        <pc:spChg chg="mod">
          <ac:chgData name="Thierry Dock" userId="b8bb50b6-cfd2-4429-90f2-771cc7b636a7" providerId="ADAL" clId="{2525856B-2DC2-4885-87A7-B441C846C57F}" dt="2025-04-01T07:38:37.187" v="2571" actId="255"/>
          <ac:spMkLst>
            <pc:docMk/>
            <pc:sldMk cId="991603391" sldId="429"/>
            <ac:spMk id="2" creationId="{00000000-0000-0000-0000-000000000000}"/>
          </ac:spMkLst>
        </pc:spChg>
        <pc:spChg chg="mod">
          <ac:chgData name="Thierry Dock" userId="b8bb50b6-cfd2-4429-90f2-771cc7b636a7" providerId="ADAL" clId="{2525856B-2DC2-4885-87A7-B441C846C57F}" dt="2025-04-17T09:22:31.119" v="3576" actId="20577"/>
          <ac:spMkLst>
            <pc:docMk/>
            <pc:sldMk cId="991603391" sldId="429"/>
            <ac:spMk id="3" creationId="{00000000-0000-0000-0000-000000000000}"/>
          </ac:spMkLst>
        </pc:spChg>
      </pc:sldChg>
      <pc:sldChg chg="modSp mod">
        <pc:chgData name="Thierry Dock" userId="b8bb50b6-cfd2-4429-90f2-771cc7b636a7" providerId="ADAL" clId="{2525856B-2DC2-4885-87A7-B441C846C57F}" dt="2025-04-17T09:30:13.570" v="3596" actId="20577"/>
        <pc:sldMkLst>
          <pc:docMk/>
          <pc:sldMk cId="3853354831" sldId="430"/>
        </pc:sldMkLst>
        <pc:spChg chg="mod">
          <ac:chgData name="Thierry Dock" userId="b8bb50b6-cfd2-4429-90f2-771cc7b636a7" providerId="ADAL" clId="{2525856B-2DC2-4885-87A7-B441C846C57F}" dt="2025-04-01T07:46:05.924" v="2599" actId="255"/>
          <ac:spMkLst>
            <pc:docMk/>
            <pc:sldMk cId="3853354831" sldId="430"/>
            <ac:spMk id="2" creationId="{00000000-0000-0000-0000-000000000000}"/>
          </ac:spMkLst>
        </pc:spChg>
        <pc:spChg chg="mod">
          <ac:chgData name="Thierry Dock" userId="b8bb50b6-cfd2-4429-90f2-771cc7b636a7" providerId="ADAL" clId="{2525856B-2DC2-4885-87A7-B441C846C57F}" dt="2025-04-17T09:30:13.570" v="3596" actId="20577"/>
          <ac:spMkLst>
            <pc:docMk/>
            <pc:sldMk cId="3853354831" sldId="430"/>
            <ac:spMk id="3" creationId="{00000000-0000-0000-0000-000000000000}"/>
          </ac:spMkLst>
        </pc:spChg>
      </pc:sldChg>
      <pc:sldChg chg="modSp mod">
        <pc:chgData name="Thierry Dock" userId="b8bb50b6-cfd2-4429-90f2-771cc7b636a7" providerId="ADAL" clId="{2525856B-2DC2-4885-87A7-B441C846C57F}" dt="2025-04-01T07:40:08.579" v="2575" actId="255"/>
        <pc:sldMkLst>
          <pc:docMk/>
          <pc:sldMk cId="956899941" sldId="432"/>
        </pc:sldMkLst>
        <pc:spChg chg="mod">
          <ac:chgData name="Thierry Dock" userId="b8bb50b6-cfd2-4429-90f2-771cc7b636a7" providerId="ADAL" clId="{2525856B-2DC2-4885-87A7-B441C846C57F}" dt="2025-04-01T07:39:59.151" v="2574" actId="255"/>
          <ac:spMkLst>
            <pc:docMk/>
            <pc:sldMk cId="956899941" sldId="432"/>
            <ac:spMk id="2" creationId="{00000000-0000-0000-0000-000000000000}"/>
          </ac:spMkLst>
        </pc:spChg>
        <pc:spChg chg="mod">
          <ac:chgData name="Thierry Dock" userId="b8bb50b6-cfd2-4429-90f2-771cc7b636a7" providerId="ADAL" clId="{2525856B-2DC2-4885-87A7-B441C846C57F}" dt="2025-04-01T07:40:08.579" v="2575" actId="255"/>
          <ac:spMkLst>
            <pc:docMk/>
            <pc:sldMk cId="956899941" sldId="432"/>
            <ac:spMk id="3" creationId="{00000000-0000-0000-0000-000000000000}"/>
          </ac:spMkLst>
        </pc:spChg>
      </pc:sldChg>
      <pc:sldChg chg="modSp mod">
        <pc:chgData name="Thierry Dock" userId="b8bb50b6-cfd2-4429-90f2-771cc7b636a7" providerId="ADAL" clId="{2525856B-2DC2-4885-87A7-B441C846C57F}" dt="2025-04-11T06:00:31.453" v="3416" actId="255"/>
        <pc:sldMkLst>
          <pc:docMk/>
          <pc:sldMk cId="1312183291" sldId="435"/>
        </pc:sldMkLst>
        <pc:spChg chg="mod">
          <ac:chgData name="Thierry Dock" userId="b8bb50b6-cfd2-4429-90f2-771cc7b636a7" providerId="ADAL" clId="{2525856B-2DC2-4885-87A7-B441C846C57F}" dt="2025-04-01T07:06:09.376" v="2163"/>
          <ac:spMkLst>
            <pc:docMk/>
            <pc:sldMk cId="1312183291" sldId="435"/>
            <ac:spMk id="2" creationId="{2C7860CC-09A9-4D6E-BEF7-8D9D202AEB47}"/>
          </ac:spMkLst>
        </pc:spChg>
        <pc:spChg chg="mod">
          <ac:chgData name="Thierry Dock" userId="b8bb50b6-cfd2-4429-90f2-771cc7b636a7" providerId="ADAL" clId="{2525856B-2DC2-4885-87A7-B441C846C57F}" dt="2025-04-11T06:00:31.453" v="3416" actId="255"/>
          <ac:spMkLst>
            <pc:docMk/>
            <pc:sldMk cId="1312183291" sldId="435"/>
            <ac:spMk id="3" creationId="{C866229E-810A-4FA7-BA93-5E23710FDA88}"/>
          </ac:spMkLst>
        </pc:spChg>
      </pc:sldChg>
      <pc:sldChg chg="modSp del mod">
        <pc:chgData name="Thierry Dock" userId="b8bb50b6-cfd2-4429-90f2-771cc7b636a7" providerId="ADAL" clId="{2525856B-2DC2-4885-87A7-B441C846C57F}" dt="2025-04-01T07:42:08.078" v="2589" actId="2696"/>
        <pc:sldMkLst>
          <pc:docMk/>
          <pc:sldMk cId="3354418817" sldId="436"/>
        </pc:sldMkLst>
      </pc:sldChg>
      <pc:sldChg chg="modSp del mod ord">
        <pc:chgData name="Thierry Dock" userId="b8bb50b6-cfd2-4429-90f2-771cc7b636a7" providerId="ADAL" clId="{2525856B-2DC2-4885-87A7-B441C846C57F}" dt="2025-04-17T09:30:20.958" v="3597" actId="2696"/>
        <pc:sldMkLst>
          <pc:docMk/>
          <pc:sldMk cId="776401146" sldId="437"/>
        </pc:sldMkLst>
      </pc:sldChg>
      <pc:sldChg chg="modSp mod">
        <pc:chgData name="Thierry Dock" userId="b8bb50b6-cfd2-4429-90f2-771cc7b636a7" providerId="ADAL" clId="{2525856B-2DC2-4885-87A7-B441C846C57F}" dt="2025-04-01T07:38:15.370" v="2570" actId="27636"/>
        <pc:sldMkLst>
          <pc:docMk/>
          <pc:sldMk cId="3598700283" sldId="438"/>
        </pc:sldMkLst>
        <pc:spChg chg="mod">
          <ac:chgData name="Thierry Dock" userId="b8bb50b6-cfd2-4429-90f2-771cc7b636a7" providerId="ADAL" clId="{2525856B-2DC2-4885-87A7-B441C846C57F}" dt="2025-04-01T07:37:32.783" v="2555" actId="255"/>
          <ac:spMkLst>
            <pc:docMk/>
            <pc:sldMk cId="3598700283" sldId="438"/>
            <ac:spMk id="2" creationId="{00000000-0000-0000-0000-000000000000}"/>
          </ac:spMkLst>
        </pc:spChg>
        <pc:spChg chg="mod">
          <ac:chgData name="Thierry Dock" userId="b8bb50b6-cfd2-4429-90f2-771cc7b636a7" providerId="ADAL" clId="{2525856B-2DC2-4885-87A7-B441C846C57F}" dt="2025-04-01T07:38:15.370" v="2570" actId="27636"/>
          <ac:spMkLst>
            <pc:docMk/>
            <pc:sldMk cId="3598700283" sldId="438"/>
            <ac:spMk id="3" creationId="{00000000-0000-0000-0000-000000000000}"/>
          </ac:spMkLst>
        </pc:spChg>
      </pc:sldChg>
      <pc:sldChg chg="modSp add mod">
        <pc:chgData name="Thierry Dock" userId="b8bb50b6-cfd2-4429-90f2-771cc7b636a7" providerId="ADAL" clId="{2525856B-2DC2-4885-87A7-B441C846C57F}" dt="2025-04-11T06:04:14.841" v="3419" actId="20577"/>
        <pc:sldMkLst>
          <pc:docMk/>
          <pc:sldMk cId="2787698471" sldId="439"/>
        </pc:sldMkLst>
        <pc:spChg chg="mod">
          <ac:chgData name="Thierry Dock" userId="b8bb50b6-cfd2-4429-90f2-771cc7b636a7" providerId="ADAL" clId="{2525856B-2DC2-4885-87A7-B441C846C57F}" dt="2025-04-04T06:42:09.474" v="3053" actId="20577"/>
          <ac:spMkLst>
            <pc:docMk/>
            <pc:sldMk cId="2787698471" sldId="439"/>
            <ac:spMk id="2" creationId="{FDB8BD78-07F7-47A5-A013-8594541D232E}"/>
          </ac:spMkLst>
        </pc:spChg>
        <pc:spChg chg="mod">
          <ac:chgData name="Thierry Dock" userId="b8bb50b6-cfd2-4429-90f2-771cc7b636a7" providerId="ADAL" clId="{2525856B-2DC2-4885-87A7-B441C846C57F}" dt="2025-04-11T06:04:14.841" v="3419" actId="20577"/>
          <ac:spMkLst>
            <pc:docMk/>
            <pc:sldMk cId="2787698471" sldId="439"/>
            <ac:spMk id="3" creationId="{3914A24F-30DF-40B0-8ED2-5223BAFAE011}"/>
          </ac:spMkLst>
        </pc:spChg>
      </pc:sldChg>
      <pc:sldChg chg="modSp add mod">
        <pc:chgData name="Thierry Dock" userId="b8bb50b6-cfd2-4429-90f2-771cc7b636a7" providerId="ADAL" clId="{2525856B-2DC2-4885-87A7-B441C846C57F}" dt="2025-04-04T06:52:34.841" v="3187" actId="115"/>
        <pc:sldMkLst>
          <pc:docMk/>
          <pc:sldMk cId="2236825561" sldId="440"/>
        </pc:sldMkLst>
        <pc:spChg chg="mod">
          <ac:chgData name="Thierry Dock" userId="b8bb50b6-cfd2-4429-90f2-771cc7b636a7" providerId="ADAL" clId="{2525856B-2DC2-4885-87A7-B441C846C57F}" dt="2025-04-04T06:46:18.578" v="3098" actId="20577"/>
          <ac:spMkLst>
            <pc:docMk/>
            <pc:sldMk cId="2236825561" sldId="440"/>
            <ac:spMk id="2" creationId="{122CE4EB-0511-0DDF-86C8-EE49F848D024}"/>
          </ac:spMkLst>
        </pc:spChg>
        <pc:spChg chg="mod">
          <ac:chgData name="Thierry Dock" userId="b8bb50b6-cfd2-4429-90f2-771cc7b636a7" providerId="ADAL" clId="{2525856B-2DC2-4885-87A7-B441C846C57F}" dt="2025-04-04T06:52:34.841" v="3187" actId="115"/>
          <ac:spMkLst>
            <pc:docMk/>
            <pc:sldMk cId="2236825561" sldId="440"/>
            <ac:spMk id="3" creationId="{F82B3E98-BDC8-4DF3-4629-9327C0E57683}"/>
          </ac:spMkLst>
        </pc:spChg>
      </pc:sldChg>
      <pc:sldChg chg="modSp add mod">
        <pc:chgData name="Thierry Dock" userId="b8bb50b6-cfd2-4429-90f2-771cc7b636a7" providerId="ADAL" clId="{2525856B-2DC2-4885-87A7-B441C846C57F}" dt="2025-04-11T06:06:17.225" v="3431" actId="115"/>
        <pc:sldMkLst>
          <pc:docMk/>
          <pc:sldMk cId="892092025" sldId="441"/>
        </pc:sldMkLst>
        <pc:spChg chg="mod">
          <ac:chgData name="Thierry Dock" userId="b8bb50b6-cfd2-4429-90f2-771cc7b636a7" providerId="ADAL" clId="{2525856B-2DC2-4885-87A7-B441C846C57F}" dt="2025-04-04T06:54:11.851" v="3199" actId="20577"/>
          <ac:spMkLst>
            <pc:docMk/>
            <pc:sldMk cId="892092025" sldId="441"/>
            <ac:spMk id="2" creationId="{5B10EAAD-D627-15EB-44D7-F5F43256A2FB}"/>
          </ac:spMkLst>
        </pc:spChg>
        <pc:spChg chg="mod">
          <ac:chgData name="Thierry Dock" userId="b8bb50b6-cfd2-4429-90f2-771cc7b636a7" providerId="ADAL" clId="{2525856B-2DC2-4885-87A7-B441C846C57F}" dt="2025-04-11T06:06:17.225" v="3431" actId="115"/>
          <ac:spMkLst>
            <pc:docMk/>
            <pc:sldMk cId="892092025" sldId="441"/>
            <ac:spMk id="3" creationId="{4DF74346-9ED8-193F-2F70-FA435EEFCA19}"/>
          </ac:spMkLst>
        </pc:spChg>
      </pc:sldChg>
      <pc:sldChg chg="del">
        <pc:chgData name="Thierry Dock" userId="b8bb50b6-cfd2-4429-90f2-771cc7b636a7" providerId="ADAL" clId="{2525856B-2DC2-4885-87A7-B441C846C57F}" dt="2025-03-20T09:58:02.981" v="32" actId="2696"/>
        <pc:sldMkLst>
          <pc:docMk/>
          <pc:sldMk cId="3157538994" sldId="441"/>
        </pc:sldMkLst>
      </pc:sldChg>
      <pc:sldChg chg="modSp add del mod ord">
        <pc:chgData name="Thierry Dock" userId="b8bb50b6-cfd2-4429-90f2-771cc7b636a7" providerId="ADAL" clId="{2525856B-2DC2-4885-87A7-B441C846C57F}" dt="2025-04-04T06:28:25.361" v="2723" actId="2696"/>
        <pc:sldMkLst>
          <pc:docMk/>
          <pc:sldMk cId="1114855709" sldId="442"/>
        </pc:sldMkLst>
      </pc:sldChg>
      <pc:sldChg chg="del">
        <pc:chgData name="Thierry Dock" userId="b8bb50b6-cfd2-4429-90f2-771cc7b636a7" providerId="ADAL" clId="{2525856B-2DC2-4885-87A7-B441C846C57F}" dt="2025-03-20T09:59:34.357" v="57" actId="2696"/>
        <pc:sldMkLst>
          <pc:docMk/>
          <pc:sldMk cId="1204646774" sldId="442"/>
        </pc:sldMkLst>
      </pc:sldChg>
      <pc:sldChg chg="del">
        <pc:chgData name="Thierry Dock" userId="b8bb50b6-cfd2-4429-90f2-771cc7b636a7" providerId="ADAL" clId="{2525856B-2DC2-4885-87A7-B441C846C57F}" dt="2025-03-20T09:58:06.213" v="33" actId="2696"/>
        <pc:sldMkLst>
          <pc:docMk/>
          <pc:sldMk cId="2823525006" sldId="443"/>
        </pc:sldMkLst>
      </pc:sldChg>
      <pc:sldChg chg="modSp add del mod ord">
        <pc:chgData name="Thierry Dock" userId="b8bb50b6-cfd2-4429-90f2-771cc7b636a7" providerId="ADAL" clId="{2525856B-2DC2-4885-87A7-B441C846C57F}" dt="2025-04-04T06:28:35.800" v="2724" actId="2696"/>
        <pc:sldMkLst>
          <pc:docMk/>
          <pc:sldMk cId="2925853953" sldId="443"/>
        </pc:sldMkLst>
      </pc:sldChg>
      <pc:sldChg chg="del">
        <pc:chgData name="Thierry Dock" userId="b8bb50b6-cfd2-4429-90f2-771cc7b636a7" providerId="ADAL" clId="{2525856B-2DC2-4885-87A7-B441C846C57F}" dt="2025-03-20T09:58:09.242" v="34" actId="2696"/>
        <pc:sldMkLst>
          <pc:docMk/>
          <pc:sldMk cId="313253174" sldId="444"/>
        </pc:sldMkLst>
      </pc:sldChg>
      <pc:sldChg chg="modSp add del mod ord">
        <pc:chgData name="Thierry Dock" userId="b8bb50b6-cfd2-4429-90f2-771cc7b636a7" providerId="ADAL" clId="{2525856B-2DC2-4885-87A7-B441C846C57F}" dt="2025-04-04T06:28:50.314" v="2726" actId="2696"/>
        <pc:sldMkLst>
          <pc:docMk/>
          <pc:sldMk cId="2572363075" sldId="444"/>
        </pc:sldMkLst>
      </pc:sldChg>
      <pc:sldChg chg="del">
        <pc:chgData name="Thierry Dock" userId="b8bb50b6-cfd2-4429-90f2-771cc7b636a7" providerId="ADAL" clId="{2525856B-2DC2-4885-87A7-B441C846C57F}" dt="2025-03-20T09:58:14.252" v="35" actId="2696"/>
        <pc:sldMkLst>
          <pc:docMk/>
          <pc:sldMk cId="16897050" sldId="445"/>
        </pc:sldMkLst>
      </pc:sldChg>
      <pc:sldChg chg="modSp add del mod ord">
        <pc:chgData name="Thierry Dock" userId="b8bb50b6-cfd2-4429-90f2-771cc7b636a7" providerId="ADAL" clId="{2525856B-2DC2-4885-87A7-B441C846C57F}" dt="2025-04-04T06:28:44.186" v="2725" actId="2696"/>
        <pc:sldMkLst>
          <pc:docMk/>
          <pc:sldMk cId="4218071233" sldId="445"/>
        </pc:sldMkLst>
      </pc:sldChg>
      <pc:sldChg chg="del">
        <pc:chgData name="Thierry Dock" userId="b8bb50b6-cfd2-4429-90f2-771cc7b636a7" providerId="ADAL" clId="{2525856B-2DC2-4885-87A7-B441C846C57F}" dt="2025-03-20T09:58:41.334" v="43" actId="2696"/>
        <pc:sldMkLst>
          <pc:docMk/>
          <pc:sldMk cId="3790759827" sldId="446"/>
        </pc:sldMkLst>
      </pc:sldChg>
      <pc:sldChg chg="del">
        <pc:chgData name="Thierry Dock" userId="b8bb50b6-cfd2-4429-90f2-771cc7b636a7" providerId="ADAL" clId="{2525856B-2DC2-4885-87A7-B441C846C57F}" dt="2025-03-20T09:58:17.266" v="36" actId="2696"/>
        <pc:sldMkLst>
          <pc:docMk/>
          <pc:sldMk cId="1580130051" sldId="447"/>
        </pc:sldMkLst>
      </pc:sldChg>
      <pc:sldChg chg="del">
        <pc:chgData name="Thierry Dock" userId="b8bb50b6-cfd2-4429-90f2-771cc7b636a7" providerId="ADAL" clId="{2525856B-2DC2-4885-87A7-B441C846C57F}" dt="2025-03-20T09:58:20.370" v="37" actId="2696"/>
        <pc:sldMkLst>
          <pc:docMk/>
          <pc:sldMk cId="158020878" sldId="448"/>
        </pc:sldMkLst>
      </pc:sldChg>
      <pc:sldChg chg="del">
        <pc:chgData name="Thierry Dock" userId="b8bb50b6-cfd2-4429-90f2-771cc7b636a7" providerId="ADAL" clId="{2525856B-2DC2-4885-87A7-B441C846C57F}" dt="2025-03-20T09:58:23.733" v="38" actId="2696"/>
        <pc:sldMkLst>
          <pc:docMk/>
          <pc:sldMk cId="3813148144" sldId="449"/>
        </pc:sldMkLst>
      </pc:sldChg>
      <pc:sldChg chg="del">
        <pc:chgData name="Thierry Dock" userId="b8bb50b6-cfd2-4429-90f2-771cc7b636a7" providerId="ADAL" clId="{2525856B-2DC2-4885-87A7-B441C846C57F}" dt="2025-03-20T09:58:33.889" v="41" actId="2696"/>
        <pc:sldMkLst>
          <pc:docMk/>
          <pc:sldMk cId="3904517034" sldId="450"/>
        </pc:sldMkLst>
      </pc:sldChg>
      <pc:sldChg chg="del">
        <pc:chgData name="Thierry Dock" userId="b8bb50b6-cfd2-4429-90f2-771cc7b636a7" providerId="ADAL" clId="{2525856B-2DC2-4885-87A7-B441C846C57F}" dt="2025-03-20T09:58:26.967" v="39" actId="2696"/>
        <pc:sldMkLst>
          <pc:docMk/>
          <pc:sldMk cId="339657547" sldId="451"/>
        </pc:sldMkLst>
      </pc:sldChg>
      <pc:sldChg chg="del">
        <pc:chgData name="Thierry Dock" userId="b8bb50b6-cfd2-4429-90f2-771cc7b636a7" providerId="ADAL" clId="{2525856B-2DC2-4885-87A7-B441C846C57F}" dt="2025-03-20T09:58:37.038" v="42" actId="2696"/>
        <pc:sldMkLst>
          <pc:docMk/>
          <pc:sldMk cId="4027732421" sldId="452"/>
        </pc:sldMkLst>
      </pc:sldChg>
      <pc:sldChg chg="del">
        <pc:chgData name="Thierry Dock" userId="b8bb50b6-cfd2-4429-90f2-771cc7b636a7" providerId="ADAL" clId="{2525856B-2DC2-4885-87A7-B441C846C57F}" dt="2025-03-20T09:58:30.599" v="40" actId="2696"/>
        <pc:sldMkLst>
          <pc:docMk/>
          <pc:sldMk cId="600457036" sldId="453"/>
        </pc:sldMkLst>
      </pc:sldChg>
      <pc:sldChg chg="modSp add del mod ord">
        <pc:chgData name="Thierry Dock" userId="b8bb50b6-cfd2-4429-90f2-771cc7b636a7" providerId="ADAL" clId="{2525856B-2DC2-4885-87A7-B441C846C57F}" dt="2025-04-04T06:28:59.811" v="2727" actId="2696"/>
        <pc:sldMkLst>
          <pc:docMk/>
          <pc:sldMk cId="3811577929" sldId="454"/>
        </pc:sldMkLst>
      </pc:sldChg>
      <pc:sldChg chg="del">
        <pc:chgData name="Thierry Dock" userId="b8bb50b6-cfd2-4429-90f2-771cc7b636a7" providerId="ADAL" clId="{2525856B-2DC2-4885-87A7-B441C846C57F}" dt="2025-03-20T09:58:44.674" v="44" actId="2696"/>
        <pc:sldMkLst>
          <pc:docMk/>
          <pc:sldMk cId="4007714992" sldId="454"/>
        </pc:sldMkLst>
      </pc:sldChg>
      <pc:sldChg chg="modSp add del mod ord">
        <pc:chgData name="Thierry Dock" userId="b8bb50b6-cfd2-4429-90f2-771cc7b636a7" providerId="ADAL" clId="{2525856B-2DC2-4885-87A7-B441C846C57F}" dt="2025-04-04T06:29:05.047" v="2728" actId="2696"/>
        <pc:sldMkLst>
          <pc:docMk/>
          <pc:sldMk cId="582155754" sldId="455"/>
        </pc:sldMkLst>
      </pc:sldChg>
      <pc:sldChg chg="del">
        <pc:chgData name="Thierry Dock" userId="b8bb50b6-cfd2-4429-90f2-771cc7b636a7" providerId="ADAL" clId="{2525856B-2DC2-4885-87A7-B441C846C57F}" dt="2025-03-20T09:58:58.459" v="48" actId="2696"/>
        <pc:sldMkLst>
          <pc:docMk/>
          <pc:sldMk cId="795256281" sldId="455"/>
        </pc:sldMkLst>
      </pc:sldChg>
      <pc:sldChg chg="del">
        <pc:chgData name="Thierry Dock" userId="b8bb50b6-cfd2-4429-90f2-771cc7b636a7" providerId="ADAL" clId="{2525856B-2DC2-4885-87A7-B441C846C57F}" dt="2025-03-20T09:58:47.917" v="45" actId="2696"/>
        <pc:sldMkLst>
          <pc:docMk/>
          <pc:sldMk cId="2614415273" sldId="456"/>
        </pc:sldMkLst>
      </pc:sldChg>
      <pc:sldChg chg="modSp new mod ord">
        <pc:chgData name="Thierry Dock" userId="b8bb50b6-cfd2-4429-90f2-771cc7b636a7" providerId="ADAL" clId="{2525856B-2DC2-4885-87A7-B441C846C57F}" dt="2025-04-01T07:13:22.514" v="2322" actId="27636"/>
        <pc:sldMkLst>
          <pc:docMk/>
          <pc:sldMk cId="3431602427" sldId="456"/>
        </pc:sldMkLst>
        <pc:spChg chg="mod">
          <ac:chgData name="Thierry Dock" userId="b8bb50b6-cfd2-4429-90f2-771cc7b636a7" providerId="ADAL" clId="{2525856B-2DC2-4885-87A7-B441C846C57F}" dt="2025-04-01T07:13:22.514" v="2322" actId="27636"/>
          <ac:spMkLst>
            <pc:docMk/>
            <pc:sldMk cId="3431602427" sldId="456"/>
            <ac:spMk id="2" creationId="{FA199550-19E3-564C-5120-81B2B41BA37F}"/>
          </ac:spMkLst>
        </pc:spChg>
        <pc:spChg chg="mod">
          <ac:chgData name="Thierry Dock" userId="b8bb50b6-cfd2-4429-90f2-771cc7b636a7" providerId="ADAL" clId="{2525856B-2DC2-4885-87A7-B441C846C57F}" dt="2025-03-28T08:46:43.326" v="575" actId="5793"/>
          <ac:spMkLst>
            <pc:docMk/>
            <pc:sldMk cId="3431602427" sldId="456"/>
            <ac:spMk id="3" creationId="{B7FECF42-79B2-AFC4-612C-E46D434BA0A2}"/>
          </ac:spMkLst>
        </pc:spChg>
      </pc:sldChg>
      <pc:sldChg chg="modSp add mod">
        <pc:chgData name="Thierry Dock" userId="b8bb50b6-cfd2-4429-90f2-771cc7b636a7" providerId="ADAL" clId="{2525856B-2DC2-4885-87A7-B441C846C57F}" dt="2025-04-04T07:02:26.664" v="3355" actId="20577"/>
        <pc:sldMkLst>
          <pc:docMk/>
          <pc:sldMk cId="221552863" sldId="457"/>
        </pc:sldMkLst>
        <pc:spChg chg="mod">
          <ac:chgData name="Thierry Dock" userId="b8bb50b6-cfd2-4429-90f2-771cc7b636a7" providerId="ADAL" clId="{2525856B-2DC2-4885-87A7-B441C846C57F}" dt="2025-04-04T06:59:30.794" v="3254" actId="20577"/>
          <ac:spMkLst>
            <pc:docMk/>
            <pc:sldMk cId="221552863" sldId="457"/>
            <ac:spMk id="2" creationId="{28E764C1-3C33-2A74-BB15-D86709C3D648}"/>
          </ac:spMkLst>
        </pc:spChg>
        <pc:spChg chg="mod">
          <ac:chgData name="Thierry Dock" userId="b8bb50b6-cfd2-4429-90f2-771cc7b636a7" providerId="ADAL" clId="{2525856B-2DC2-4885-87A7-B441C846C57F}" dt="2025-04-04T07:02:26.664" v="3355" actId="20577"/>
          <ac:spMkLst>
            <pc:docMk/>
            <pc:sldMk cId="221552863" sldId="457"/>
            <ac:spMk id="3" creationId="{4C8EDD30-8EDA-0225-530D-37FE48E7EDC4}"/>
          </ac:spMkLst>
        </pc:spChg>
      </pc:sldChg>
      <pc:sldChg chg="del">
        <pc:chgData name="Thierry Dock" userId="b8bb50b6-cfd2-4429-90f2-771cc7b636a7" providerId="ADAL" clId="{2525856B-2DC2-4885-87A7-B441C846C57F}" dt="2025-03-20T09:58:51.314" v="46" actId="2696"/>
        <pc:sldMkLst>
          <pc:docMk/>
          <pc:sldMk cId="3719742318" sldId="457"/>
        </pc:sldMkLst>
      </pc:sldChg>
      <pc:sldChg chg="del">
        <pc:chgData name="Thierry Dock" userId="b8bb50b6-cfd2-4429-90f2-771cc7b636a7" providerId="ADAL" clId="{2525856B-2DC2-4885-87A7-B441C846C57F}" dt="2025-03-20T09:58:55.130" v="47" actId="2696"/>
        <pc:sldMkLst>
          <pc:docMk/>
          <pc:sldMk cId="552737745" sldId="458"/>
        </pc:sldMkLst>
      </pc:sldChg>
      <pc:sldChg chg="del">
        <pc:chgData name="Thierry Dock" userId="b8bb50b6-cfd2-4429-90f2-771cc7b636a7" providerId="ADAL" clId="{2525856B-2DC2-4885-87A7-B441C846C57F}" dt="2025-03-20T09:59:01.861" v="49" actId="2696"/>
        <pc:sldMkLst>
          <pc:docMk/>
          <pc:sldMk cId="2741780082" sldId="459"/>
        </pc:sldMkLst>
      </pc:sldChg>
      <pc:sldChg chg="del">
        <pc:chgData name="Thierry Dock" userId="b8bb50b6-cfd2-4429-90f2-771cc7b636a7" providerId="ADAL" clId="{2525856B-2DC2-4885-87A7-B441C846C57F}" dt="2025-03-20T09:59:05.371" v="50" actId="2696"/>
        <pc:sldMkLst>
          <pc:docMk/>
          <pc:sldMk cId="717306125" sldId="460"/>
        </pc:sldMkLst>
      </pc:sldChg>
      <pc:sldChg chg="del">
        <pc:chgData name="Thierry Dock" userId="b8bb50b6-cfd2-4429-90f2-771cc7b636a7" providerId="ADAL" clId="{2525856B-2DC2-4885-87A7-B441C846C57F}" dt="2025-03-20T09:59:08.717" v="51" actId="2696"/>
        <pc:sldMkLst>
          <pc:docMk/>
          <pc:sldMk cId="344177808" sldId="461"/>
        </pc:sldMkLst>
      </pc:sldChg>
      <pc:sldChg chg="del">
        <pc:chgData name="Thierry Dock" userId="b8bb50b6-cfd2-4429-90f2-771cc7b636a7" providerId="ADAL" clId="{2525856B-2DC2-4885-87A7-B441C846C57F}" dt="2025-03-20T09:59:11.916" v="52" actId="2696"/>
        <pc:sldMkLst>
          <pc:docMk/>
          <pc:sldMk cId="1782053916" sldId="462"/>
        </pc:sldMkLst>
      </pc:sldChg>
      <pc:sldChg chg="del">
        <pc:chgData name="Thierry Dock" userId="b8bb50b6-cfd2-4429-90f2-771cc7b636a7" providerId="ADAL" clId="{2525856B-2DC2-4885-87A7-B441C846C57F}" dt="2025-03-20T09:59:15.334" v="53" actId="2696"/>
        <pc:sldMkLst>
          <pc:docMk/>
          <pc:sldMk cId="1340105548" sldId="463"/>
        </pc:sldMkLst>
      </pc:sldChg>
      <pc:sldChg chg="add setBg">
        <pc:chgData name="Thierry Dock" userId="b8bb50b6-cfd2-4429-90f2-771cc7b636a7" providerId="ADAL" clId="{2525856B-2DC2-4885-87A7-B441C846C57F}" dt="2025-03-28T08:44:41.107" v="415"/>
        <pc:sldMkLst>
          <pc:docMk/>
          <pc:sldMk cId="1333890970" sldId="464"/>
        </pc:sldMkLst>
      </pc:sldChg>
      <pc:sldChg chg="del">
        <pc:chgData name="Thierry Dock" userId="b8bb50b6-cfd2-4429-90f2-771cc7b636a7" providerId="ADAL" clId="{2525856B-2DC2-4885-87A7-B441C846C57F}" dt="2025-03-20T09:59:23.560" v="55" actId="2696"/>
        <pc:sldMkLst>
          <pc:docMk/>
          <pc:sldMk cId="4158354698" sldId="464"/>
        </pc:sldMkLst>
      </pc:sldChg>
      <pc:sldChg chg="addSp delSp modSp new mod modClrScheme chgLayout">
        <pc:chgData name="Thierry Dock" userId="b8bb50b6-cfd2-4429-90f2-771cc7b636a7" providerId="ADAL" clId="{2525856B-2DC2-4885-87A7-B441C846C57F}" dt="2025-04-01T06:46:18.578" v="1819" actId="962"/>
        <pc:sldMkLst>
          <pc:docMk/>
          <pc:sldMk cId="1429190432" sldId="465"/>
        </pc:sldMkLst>
        <pc:spChg chg="mod ord">
          <ac:chgData name="Thierry Dock" userId="b8bb50b6-cfd2-4429-90f2-771cc7b636a7" providerId="ADAL" clId="{2525856B-2DC2-4885-87A7-B441C846C57F}" dt="2025-04-01T06:46:13.196" v="1816" actId="700"/>
          <ac:spMkLst>
            <pc:docMk/>
            <pc:sldMk cId="1429190432" sldId="465"/>
            <ac:spMk id="4" creationId="{6FBF05DC-2341-E00D-E8DF-4EE2933A8F1C}"/>
          </ac:spMkLst>
        </pc:spChg>
        <pc:spChg chg="mod ord">
          <ac:chgData name="Thierry Dock" userId="b8bb50b6-cfd2-4429-90f2-771cc7b636a7" providerId="ADAL" clId="{2525856B-2DC2-4885-87A7-B441C846C57F}" dt="2025-04-01T06:46:13.196" v="1816" actId="700"/>
          <ac:spMkLst>
            <pc:docMk/>
            <pc:sldMk cId="1429190432" sldId="465"/>
            <ac:spMk id="5" creationId="{0532E0B5-1CDF-86EC-9A5D-F1AE8D800D8D}"/>
          </ac:spMkLst>
        </pc:spChg>
        <pc:picChg chg="add mod">
          <ac:chgData name="Thierry Dock" userId="b8bb50b6-cfd2-4429-90f2-771cc7b636a7" providerId="ADAL" clId="{2525856B-2DC2-4885-87A7-B441C846C57F}" dt="2025-04-01T06:46:18.578" v="1819" actId="962"/>
          <ac:picMkLst>
            <pc:docMk/>
            <pc:sldMk cId="1429190432" sldId="465"/>
            <ac:picMk id="7" creationId="{FFA5CA36-DA5B-38BB-AECC-6F3683F4D246}"/>
          </ac:picMkLst>
        </pc:picChg>
      </pc:sldChg>
      <pc:sldChg chg="modSp add del mod">
        <pc:chgData name="Thierry Dock" userId="b8bb50b6-cfd2-4429-90f2-771cc7b636a7" providerId="ADAL" clId="{2525856B-2DC2-4885-87A7-B441C846C57F}" dt="2025-04-01T06:33:49.340" v="1131" actId="2696"/>
        <pc:sldMkLst>
          <pc:docMk/>
          <pc:sldMk cId="2814748306" sldId="465"/>
        </pc:sldMkLst>
      </pc:sldChg>
      <pc:sldChg chg="del">
        <pc:chgData name="Thierry Dock" userId="b8bb50b6-cfd2-4429-90f2-771cc7b636a7" providerId="ADAL" clId="{2525856B-2DC2-4885-87A7-B441C846C57F}" dt="2025-03-20T09:59:19.781" v="54" actId="2696"/>
        <pc:sldMkLst>
          <pc:docMk/>
          <pc:sldMk cId="2867638632" sldId="465"/>
        </pc:sldMkLst>
      </pc:sldChg>
      <pc:sldChg chg="modSp add mod">
        <pc:chgData name="Thierry Dock" userId="b8bb50b6-cfd2-4429-90f2-771cc7b636a7" providerId="ADAL" clId="{2525856B-2DC2-4885-87A7-B441C846C57F}" dt="2025-04-04T06:39:20.282" v="3026" actId="20577"/>
        <pc:sldMkLst>
          <pc:docMk/>
          <pc:sldMk cId="3993113844" sldId="466"/>
        </pc:sldMkLst>
        <pc:spChg chg="mod">
          <ac:chgData name="Thierry Dock" userId="b8bb50b6-cfd2-4429-90f2-771cc7b636a7" providerId="ADAL" clId="{2525856B-2DC2-4885-87A7-B441C846C57F}" dt="2025-04-04T06:39:20.282" v="3026" actId="20577"/>
          <ac:spMkLst>
            <pc:docMk/>
            <pc:sldMk cId="3993113844" sldId="466"/>
            <ac:spMk id="3" creationId="{5A8A95DA-804C-0318-3160-AD3CF4AFCF61}"/>
          </ac:spMkLst>
        </pc:spChg>
      </pc:sldChg>
      <pc:sldChg chg="del">
        <pc:chgData name="Thierry Dock" userId="b8bb50b6-cfd2-4429-90f2-771cc7b636a7" providerId="ADAL" clId="{2525856B-2DC2-4885-87A7-B441C846C57F}" dt="2025-03-20T09:59:27.363" v="56" actId="2696"/>
        <pc:sldMkLst>
          <pc:docMk/>
          <pc:sldMk cId="3248605623" sldId="4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45AED-A21B-496C-A598-593AA310C0C4}" type="datetimeFigureOut">
              <a:rPr lang="fr-BE" smtClean="0"/>
              <a:t>17-04-25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27DF2-EF70-4C0D-809A-D7B627E461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749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E18B-1EC5-4C77-941F-E9DF13B1A7B2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58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3759-89B6-4EC7-9104-BD3C67EA6943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4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37E4-4AE1-4425-8DB4-2D4FE32B01EF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C0E-F7A2-4E05-A82C-A6AF63390AA6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5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45DD-7B5A-429D-A4D7-88DC9A980894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8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FA71-1E43-4642-8E6F-3A2FA0F349CD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1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3CAC-0DB0-4EB3-81B5-C93BDDFFE4AE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BF03-EACF-49AE-8E6F-E11D8AD56B5A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0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9BFC-C6A9-4D5B-9187-0F70798EE971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8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FCF452-6B41-4E54-8F6C-A335D809DCDB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9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B213-0DC8-4CF4-8B61-8CCDE67E691F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0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4C0363-8017-48F5-9BF1-8B4E40B0805C}" type="datetime1">
              <a:rPr lang="en-US" smtClean="0"/>
              <a:t>4/17/2025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49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politiquessociales.org/1&amp;2-2015.html" TargetMode="External"/><Relationship Id="rId2" Type="http://schemas.openxmlformats.org/officeDocument/2006/relationships/hyperlink" Target="https://doi.org/10.3917/pp.010.013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917/neg.005.0067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2318658"/>
          </a:xfrm>
        </p:spPr>
        <p:txBody>
          <a:bodyPr>
            <a:normAutofit fontScale="90000"/>
          </a:bodyPr>
          <a:lstStyle/>
          <a:p>
            <a:br>
              <a:rPr lang="fr-BE" sz="3600" dirty="0"/>
            </a:br>
            <a:br>
              <a:rPr lang="fr-BE" sz="3600" dirty="0"/>
            </a:br>
            <a:br>
              <a:rPr lang="fr-BE" dirty="0"/>
            </a:br>
            <a:endParaRPr lang="fr-BE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762812" y="2516958"/>
            <a:ext cx="8905188" cy="1767024"/>
          </a:xfrm>
        </p:spPr>
        <p:txBody>
          <a:bodyPr>
            <a:normAutofit/>
          </a:bodyPr>
          <a:lstStyle/>
          <a:p>
            <a:pPr algn="ctr"/>
            <a:r>
              <a:rPr lang="fr-BE" sz="3600" cap="none" dirty="0">
                <a:solidFill>
                  <a:schemeClr val="tx1"/>
                </a:solidFill>
                <a:latin typeface="+mn-lt"/>
              </a:rPr>
              <a:t>Colloque du CAI : </a:t>
            </a:r>
            <a:r>
              <a:rPr lang="fr-BE" sz="3600" cap="none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l’associatif, une force de proposition et de changement politique</a:t>
            </a:r>
            <a:endParaRPr lang="fr-BE" sz="36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MIAS LLN-Namur</a:t>
            </a:r>
            <a:endParaRPr lang="fr-BE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677886" y="4509120"/>
            <a:ext cx="7770642" cy="1118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800" dirty="0">
                <a:solidFill>
                  <a:schemeClr val="tx1"/>
                </a:solidFill>
              </a:rPr>
              <a:t>L’action militante, force de la dynamique associative </a:t>
            </a:r>
          </a:p>
          <a:p>
            <a:pPr algn="l"/>
            <a:endParaRPr lang="fr-BE" sz="2400" dirty="0">
              <a:solidFill>
                <a:schemeClr val="tx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CEE1687-F0D1-489E-92E1-4EF88FE16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56" y="192948"/>
            <a:ext cx="2204864" cy="2204864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59ABC66-3DF9-4591-9BD8-F64895A3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99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2680" y="826680"/>
            <a:ext cx="10070094" cy="1325563"/>
          </a:xfrm>
        </p:spPr>
        <p:txBody>
          <a:bodyPr>
            <a:normAutofit/>
          </a:bodyPr>
          <a:lstStyle/>
          <a:p>
            <a:pPr lvl="0"/>
            <a:r>
              <a:rPr lang="fr-BE" sz="4400" dirty="0">
                <a:solidFill>
                  <a:schemeClr val="tx1"/>
                </a:solidFill>
                <a:latin typeface="+mn-lt"/>
              </a:rPr>
              <a:t>1) Travail associatif et démocratie</a:t>
            </a:r>
            <a:br>
              <a:rPr lang="fr-BE" sz="3400" dirty="0">
                <a:solidFill>
                  <a:srgbClr val="FFFFFF"/>
                </a:solidFill>
              </a:rPr>
            </a:br>
            <a:endParaRPr lang="fr-BE" sz="34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2680" y="1962150"/>
            <a:ext cx="10893414" cy="43338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800" dirty="0">
                <a:solidFill>
                  <a:srgbClr val="000000"/>
                </a:solidFill>
              </a:rPr>
              <a:t>Comment renforcer la démocratie ? </a:t>
            </a:r>
          </a:p>
          <a:p>
            <a:pPr marL="0" lvl="0" indent="0">
              <a:buNone/>
            </a:pPr>
            <a:r>
              <a:rPr lang="fr-FR" sz="2800" dirty="0">
                <a:solidFill>
                  <a:srgbClr val="000000"/>
                </a:solidFill>
              </a:rPr>
              <a:t>En faisant en sorte qu’elle ait un </a:t>
            </a:r>
            <a:r>
              <a:rPr lang="fr-FR" sz="2800" u="sng" dirty="0">
                <a:solidFill>
                  <a:srgbClr val="000000"/>
                </a:solidFill>
              </a:rPr>
              <a:t>caractère pluriel </a:t>
            </a:r>
            <a:r>
              <a:rPr lang="fr-FR" sz="2800" dirty="0">
                <a:solidFill>
                  <a:srgbClr val="000000"/>
                </a:solidFill>
              </a:rPr>
              <a:t>: non seulement représentative mais aussi participative. 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00"/>
                </a:solidFill>
              </a:rPr>
              <a:t>A travers la participation, l’action associative est de nature à stimuler la vitalité démocratique.</a:t>
            </a:r>
          </a:p>
          <a:p>
            <a:pPr marL="0" lvl="0" indent="0">
              <a:buNone/>
            </a:pPr>
            <a:r>
              <a:rPr lang="fr-FR" sz="2800" dirty="0">
                <a:solidFill>
                  <a:srgbClr val="000000"/>
                </a:solidFill>
              </a:rPr>
              <a:t>Pour contribuer à créer du changement (son quartier, une problématique sociale, la situation de certains groupes sociaux,…).</a:t>
            </a:r>
          </a:p>
          <a:p>
            <a:pPr marL="0" indent="0">
              <a:buNone/>
            </a:pPr>
            <a:r>
              <a:rPr lang="fr-BE" sz="2800" dirty="0">
                <a:solidFill>
                  <a:srgbClr val="000000"/>
                </a:solidFill>
              </a:rPr>
              <a:t>Question : quels sont les facteurs importants pour que les associations puissent jouer ce rôle ? </a:t>
            </a:r>
          </a:p>
          <a:p>
            <a:pPr marL="0" lvl="0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5C3409-74FF-42DD-B5FD-5D01289DC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BA8EAA-6D91-404D-9CA1-14CD6FDD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4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826680"/>
            <a:ext cx="10298399" cy="1325563"/>
          </a:xfrm>
        </p:spPr>
        <p:txBody>
          <a:bodyPr>
            <a:normAutofit/>
          </a:bodyPr>
          <a:lstStyle/>
          <a:p>
            <a:pPr lvl="0"/>
            <a:r>
              <a:rPr lang="fr-BE" sz="4400" dirty="0">
                <a:solidFill>
                  <a:schemeClr val="tx1"/>
                </a:solidFill>
                <a:latin typeface="+mn-lt"/>
              </a:rPr>
              <a:t>1) Travail associatif et démocratie</a:t>
            </a:r>
            <a:br>
              <a:rPr lang="fr-BE" sz="3400" dirty="0">
                <a:solidFill>
                  <a:srgbClr val="FFFFFF"/>
                </a:solidFill>
              </a:rPr>
            </a:br>
            <a:endParaRPr lang="fr-BE" sz="34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75" y="2026764"/>
            <a:ext cx="11100906" cy="400455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fr-BE" sz="11200" dirty="0"/>
              <a:t>Essentiel pour les acteurs du secteur à finalité sociale</a:t>
            </a:r>
            <a:endParaRPr lang="en-US" sz="11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fr-BE" sz="11200" dirty="0"/>
              <a:t>de pouvoir </a:t>
            </a:r>
            <a:r>
              <a:rPr lang="fr-BE" sz="11200" u="sng" dirty="0"/>
              <a:t>affirmer un projet.</a:t>
            </a:r>
            <a:r>
              <a:rPr lang="fr-BE" sz="11200" dirty="0"/>
              <a:t> De ne pas être restreinte à exécuter des commandes publiques ;</a:t>
            </a:r>
            <a:endParaRPr lang="en-US" sz="11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fr-BE" sz="11200" dirty="0"/>
              <a:t>de pouvoir s’inscrire dans une </a:t>
            </a:r>
            <a:r>
              <a:rPr lang="fr-BE" sz="11200" u="sng" dirty="0"/>
              <a:t>dynamique ascendante </a:t>
            </a:r>
            <a:r>
              <a:rPr lang="fr-BE" sz="11200" dirty="0"/>
              <a:t>de projets. Essentiel pour consolider ainsi une démocratie de proximité ;</a:t>
            </a:r>
            <a:endParaRPr lang="en-US" sz="11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fr-BE" sz="11200" dirty="0"/>
              <a:t>d’avoir une </a:t>
            </a:r>
            <a:r>
              <a:rPr lang="fr-BE" sz="11200" u="sng" dirty="0"/>
              <a:t>stabilité financière</a:t>
            </a:r>
            <a:r>
              <a:rPr lang="fr-BE" sz="11200" dirty="0"/>
              <a:t>. Ne pas devenir un simple appendice du service public, un service externalisé, dépendant des financements publics et qui pourrait être supprimé selon le bon vouloir du décideur (et financeur) public.</a:t>
            </a:r>
            <a:endParaRPr lang="en-US" sz="11200" dirty="0"/>
          </a:p>
          <a:p>
            <a:pPr marL="0" indent="0">
              <a:buNone/>
            </a:pPr>
            <a:endParaRPr lang="fr-BE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300" dirty="0">
                <a:solidFill>
                  <a:srgbClr val="000000"/>
                </a:solidFill>
              </a:rPr>
              <a:t> </a:t>
            </a:r>
            <a:endParaRPr lang="en-US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50856F-C376-4CB9-9951-6116C046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607BE1-3810-4E81-A944-735B988A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6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3425" y="511630"/>
            <a:ext cx="10279349" cy="1426028"/>
          </a:xfrm>
        </p:spPr>
        <p:txBody>
          <a:bodyPr>
            <a:normAutofit/>
          </a:bodyPr>
          <a:lstStyle/>
          <a:p>
            <a:pPr lvl="0"/>
            <a:r>
              <a:rPr lang="fr-BE" sz="4400" dirty="0">
                <a:solidFill>
                  <a:schemeClr val="tx1"/>
                </a:solidFill>
                <a:latin typeface="+mn-lt"/>
              </a:rPr>
              <a:t>1) Travail associatif et démocratie</a:t>
            </a:r>
            <a:br>
              <a:rPr lang="fr-BE" sz="3400" dirty="0">
                <a:solidFill>
                  <a:srgbClr val="FFFFFF"/>
                </a:solidFill>
              </a:rPr>
            </a:br>
            <a:endParaRPr lang="fr-BE" sz="34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3425" y="1796144"/>
            <a:ext cx="11102670" cy="46522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Importance de la </a:t>
            </a:r>
            <a:r>
              <a:rPr lang="en-US" sz="2800" dirty="0" err="1">
                <a:solidFill>
                  <a:srgbClr val="000000"/>
                </a:solidFill>
              </a:rPr>
              <a:t>dynamique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ascendante</a:t>
            </a:r>
            <a:r>
              <a:rPr lang="en-US" sz="2800" dirty="0">
                <a:solidFill>
                  <a:srgbClr val="000000"/>
                </a:solidFill>
              </a:rPr>
              <a:t> des </a:t>
            </a:r>
            <a:r>
              <a:rPr lang="en-US" sz="2800" dirty="0" err="1">
                <a:solidFill>
                  <a:srgbClr val="000000"/>
                </a:solidFill>
              </a:rPr>
              <a:t>projets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</a:rPr>
              <a:t>Pourquoi</a:t>
            </a:r>
            <a:r>
              <a:rPr lang="en-US" sz="2800" dirty="0">
                <a:solidFill>
                  <a:srgbClr val="000000"/>
                </a:solidFill>
              </a:rPr>
              <a:t> ?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</a:rPr>
              <a:t>L’action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sociale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portée</a:t>
            </a:r>
            <a:r>
              <a:rPr lang="en-US" sz="2800" dirty="0">
                <a:solidFill>
                  <a:srgbClr val="000000"/>
                </a:solidFill>
              </a:rPr>
              <a:t> par </a:t>
            </a:r>
            <a:r>
              <a:rPr lang="en-US" sz="2800" dirty="0" err="1">
                <a:solidFill>
                  <a:srgbClr val="000000"/>
                </a:solidFill>
              </a:rPr>
              <a:t>l’acteur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associatif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est</a:t>
            </a:r>
            <a:r>
              <a:rPr lang="en-US" sz="2800" dirty="0">
                <a:solidFill>
                  <a:srgbClr val="000000"/>
                </a:solidFill>
              </a:rPr>
              <a:t> de nature à </a:t>
            </a:r>
            <a:r>
              <a:rPr lang="en-US" sz="2800" dirty="0" err="1">
                <a:solidFill>
                  <a:srgbClr val="000000"/>
                </a:solidFill>
              </a:rPr>
              <a:t>débusquer</a:t>
            </a:r>
            <a:r>
              <a:rPr lang="en-US" sz="2800" dirty="0">
                <a:solidFill>
                  <a:srgbClr val="000000"/>
                </a:solidFill>
              </a:rPr>
              <a:t> des </a:t>
            </a:r>
            <a:r>
              <a:rPr lang="en-US" sz="2800" u="sng" dirty="0" err="1">
                <a:solidFill>
                  <a:srgbClr val="000000"/>
                </a:solidFill>
              </a:rPr>
              <a:t>inégalités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u="sng" dirty="0" err="1">
                <a:solidFill>
                  <a:srgbClr val="000000"/>
                </a:solidFill>
              </a:rPr>
              <a:t>cachées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</a:rPr>
              <a:t>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donnant</a:t>
            </a:r>
            <a:r>
              <a:rPr lang="en-US" sz="2800" dirty="0">
                <a:solidFill>
                  <a:srgbClr val="000000"/>
                </a:solidFill>
              </a:rPr>
              <a:t> la </a:t>
            </a:r>
            <a:r>
              <a:rPr lang="en-US" sz="2800" u="sng" dirty="0">
                <a:solidFill>
                  <a:srgbClr val="000000"/>
                </a:solidFill>
              </a:rPr>
              <a:t>parole</a:t>
            </a:r>
            <a:r>
              <a:rPr lang="en-US" sz="2800" dirty="0">
                <a:solidFill>
                  <a:srgbClr val="000000"/>
                </a:solidFill>
              </a:rPr>
              <a:t> à des </a:t>
            </a:r>
            <a:r>
              <a:rPr lang="en-US" sz="2800" dirty="0" err="1">
                <a:solidFill>
                  <a:srgbClr val="000000"/>
                </a:solidFill>
              </a:rPr>
              <a:t>personnes</a:t>
            </a:r>
            <a:r>
              <a:rPr lang="en-US" sz="2800" dirty="0">
                <a:solidFill>
                  <a:srgbClr val="000000"/>
                </a:solidFill>
              </a:rPr>
              <a:t> et des </a:t>
            </a:r>
            <a:r>
              <a:rPr lang="en-US" sz="2800" dirty="0" err="1">
                <a:solidFill>
                  <a:srgbClr val="000000"/>
                </a:solidFill>
              </a:rPr>
              <a:t>groupes</a:t>
            </a:r>
            <a:r>
              <a:rPr lang="en-US" sz="2800" dirty="0">
                <a:solidFill>
                  <a:srgbClr val="000000"/>
                </a:solidFill>
              </a:rPr>
              <a:t> qui </a:t>
            </a:r>
            <a:r>
              <a:rPr lang="en-US" sz="2800" dirty="0" err="1">
                <a:solidFill>
                  <a:srgbClr val="000000"/>
                </a:solidFill>
              </a:rPr>
              <a:t>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sont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privés</a:t>
            </a:r>
            <a:r>
              <a:rPr lang="en-US" sz="2800" dirty="0">
                <a:solidFill>
                  <a:srgbClr val="000000"/>
                </a:solidFill>
              </a:rPr>
              <a:t> ;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</a:rPr>
              <a:t>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construisant</a:t>
            </a:r>
            <a:r>
              <a:rPr lang="en-US" sz="2800" dirty="0">
                <a:solidFill>
                  <a:srgbClr val="000000"/>
                </a:solidFill>
              </a:rPr>
              <a:t> avec </a:t>
            </a:r>
            <a:r>
              <a:rPr lang="en-US" sz="2800" dirty="0" err="1">
                <a:solidFill>
                  <a:srgbClr val="000000"/>
                </a:solidFill>
              </a:rPr>
              <a:t>ces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personnes</a:t>
            </a:r>
            <a:r>
              <a:rPr lang="en-US" sz="2800" dirty="0">
                <a:solidFill>
                  <a:srgbClr val="000000"/>
                </a:solidFill>
              </a:rPr>
              <a:t> et </a:t>
            </a:r>
            <a:r>
              <a:rPr lang="en-US" sz="2800" dirty="0" err="1">
                <a:solidFill>
                  <a:srgbClr val="000000"/>
                </a:solidFill>
              </a:rPr>
              <a:t>ces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groupes</a:t>
            </a:r>
            <a:r>
              <a:rPr lang="en-US" sz="2800" dirty="0">
                <a:solidFill>
                  <a:srgbClr val="000000"/>
                </a:solidFill>
              </a:rPr>
              <a:t> un </a:t>
            </a:r>
            <a:r>
              <a:rPr lang="en-US" sz="2800" u="sng" dirty="0" err="1">
                <a:solidFill>
                  <a:srgbClr val="000000"/>
                </a:solidFill>
              </a:rPr>
              <a:t>pouvoir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u="sng" dirty="0" err="1">
                <a:solidFill>
                  <a:srgbClr val="000000"/>
                </a:solidFill>
              </a:rPr>
              <a:t>d’agir</a:t>
            </a:r>
            <a:r>
              <a:rPr lang="en-US" sz="2800" u="sng" dirty="0">
                <a:solidFill>
                  <a:srgbClr val="000000"/>
                </a:solidFill>
              </a:rPr>
              <a:t> ;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</a:rPr>
              <a:t>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articulant</a:t>
            </a:r>
            <a:r>
              <a:rPr lang="en-US" sz="2800" dirty="0">
                <a:solidFill>
                  <a:srgbClr val="000000"/>
                </a:solidFill>
              </a:rPr>
              <a:t> les </a:t>
            </a:r>
            <a:r>
              <a:rPr lang="en-US" sz="2800" dirty="0" err="1">
                <a:solidFill>
                  <a:srgbClr val="000000"/>
                </a:solidFill>
              </a:rPr>
              <a:t>différentes</a:t>
            </a:r>
            <a:r>
              <a:rPr lang="en-US" sz="2800" dirty="0">
                <a:solidFill>
                  <a:srgbClr val="000000"/>
                </a:solidFill>
              </a:rPr>
              <a:t> dimensions de </a:t>
            </a:r>
            <a:r>
              <a:rPr lang="en-US" sz="2800" dirty="0" err="1">
                <a:solidFill>
                  <a:srgbClr val="000000"/>
                </a:solidFill>
              </a:rPr>
              <a:t>l’éducation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populaire</a:t>
            </a:r>
            <a:r>
              <a:rPr lang="en-US" sz="2800" dirty="0">
                <a:solidFill>
                  <a:srgbClr val="000000"/>
                </a:solidFill>
              </a:rPr>
              <a:t> : </a:t>
            </a:r>
            <a:r>
              <a:rPr lang="en-US" sz="2800" dirty="0" err="1">
                <a:solidFill>
                  <a:srgbClr val="000000"/>
                </a:solidFill>
              </a:rPr>
              <a:t>stimuler</a:t>
            </a:r>
            <a:r>
              <a:rPr lang="en-US" sz="2800" dirty="0">
                <a:solidFill>
                  <a:srgbClr val="000000"/>
                </a:solidFill>
              </a:rPr>
              <a:t> la </a:t>
            </a:r>
            <a:r>
              <a:rPr lang="en-US" sz="2800" dirty="0" err="1">
                <a:solidFill>
                  <a:srgbClr val="000000"/>
                </a:solidFill>
              </a:rPr>
              <a:t>réflexion</a:t>
            </a:r>
            <a:r>
              <a:rPr lang="en-US" sz="2800" dirty="0">
                <a:solidFill>
                  <a:srgbClr val="000000"/>
                </a:solidFill>
              </a:rPr>
              <a:t> critique pour </a:t>
            </a:r>
            <a:r>
              <a:rPr lang="en-US" sz="2800" dirty="0" err="1">
                <a:solidFill>
                  <a:srgbClr val="000000"/>
                </a:solidFill>
              </a:rPr>
              <a:t>nourrir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l’action</a:t>
            </a:r>
            <a:r>
              <a:rPr lang="en-US" sz="2800" u="sng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fr-BE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endParaRPr lang="fr-BE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24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24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24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A4571D-526D-44C2-A36A-48AAB587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B09D20-331D-47BD-9CAB-55A7C144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21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5" y="826680"/>
            <a:ext cx="10355549" cy="1325563"/>
          </a:xfrm>
        </p:spPr>
        <p:txBody>
          <a:bodyPr>
            <a:normAutofit/>
          </a:bodyPr>
          <a:lstStyle/>
          <a:p>
            <a:pPr lvl="0"/>
            <a:r>
              <a:rPr lang="fr-BE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Travail associatif et démocratie</a:t>
            </a:r>
            <a:br>
              <a:rPr lang="fr-BE" sz="4000" dirty="0">
                <a:solidFill>
                  <a:srgbClr val="FFFFFF"/>
                </a:solidFill>
              </a:rPr>
            </a:br>
            <a:endParaRPr lang="fr-BE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7225" y="1941817"/>
            <a:ext cx="11178870" cy="4411358"/>
          </a:xfrm>
        </p:spPr>
        <p:txBody>
          <a:bodyPr>
            <a:normAutofit lnSpcReduction="10000"/>
          </a:bodyPr>
          <a:lstStyle/>
          <a:p>
            <a:r>
              <a:rPr lang="fr-BE" sz="2800" dirty="0">
                <a:solidFill>
                  <a:srgbClr val="000000"/>
                </a:solidFill>
              </a:rPr>
              <a:t>Quel impact du paradigme néo-libéral sur l’action associative ?</a:t>
            </a:r>
          </a:p>
          <a:p>
            <a:r>
              <a:rPr lang="fr-FR" sz="2800" dirty="0"/>
              <a:t>Sources du projet néolibéral : création de la Société du Mont-Pèlerin en 1947 en Suisse.</a:t>
            </a:r>
          </a:p>
          <a:p>
            <a:r>
              <a:rPr lang="fr-FR" sz="2800" dirty="0"/>
              <a:t>Groupe de réflexion, fondé notamment par les économistes Friedrich Hayek et Milton Friedman.</a:t>
            </a:r>
          </a:p>
          <a:p>
            <a:r>
              <a:rPr lang="fr-FR" sz="2800" dirty="0"/>
              <a:t>Travaux de la Société ne sont pas de l’ordre d’un grand complot, mais du développement d’un appareil intellectuel consacrant l’idée que la </a:t>
            </a:r>
            <a:r>
              <a:rPr lang="fr-FR" sz="2800" u="sng" dirty="0"/>
              <a:t>liberté</a:t>
            </a:r>
            <a:r>
              <a:rPr lang="fr-FR" sz="2800" dirty="0"/>
              <a:t> serait protégée par </a:t>
            </a:r>
            <a:r>
              <a:rPr lang="fr-FR" sz="2800" u="sng" dirty="0"/>
              <a:t>l’extension du marché</a:t>
            </a:r>
            <a:r>
              <a:rPr lang="fr-FR" sz="2800" dirty="0"/>
              <a:t>. </a:t>
            </a:r>
          </a:p>
          <a:p>
            <a:r>
              <a:rPr lang="fr-FR" sz="2800" dirty="0"/>
              <a:t>Contexte : effroi devant l’expérience du nazisme. Et préoccupation d’éviter tout à la fois le retour au fascisme et le péril totalitaire soviétique. </a:t>
            </a:r>
            <a:endParaRPr lang="fr-BE" sz="2800" dirty="0"/>
          </a:p>
          <a:p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B8B43D-25FC-440F-89F1-FA716F69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6BAA97-DEA4-41DB-B3E6-8535FFCE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0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5" y="826680"/>
            <a:ext cx="10355549" cy="1325563"/>
          </a:xfrm>
        </p:spPr>
        <p:txBody>
          <a:bodyPr>
            <a:normAutofit/>
          </a:bodyPr>
          <a:lstStyle/>
          <a:p>
            <a:pPr lvl="0"/>
            <a:r>
              <a:rPr lang="fr-BE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Travail associatif et démocratie</a:t>
            </a:r>
            <a:br>
              <a:rPr lang="fr-BE" sz="4000" dirty="0">
                <a:solidFill>
                  <a:srgbClr val="FFFFFF"/>
                </a:solidFill>
              </a:rPr>
            </a:br>
            <a:endParaRPr lang="fr-BE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313" y="1817915"/>
            <a:ext cx="11008781" cy="4535260"/>
          </a:xfrm>
        </p:spPr>
        <p:txBody>
          <a:bodyPr>
            <a:normAutofit/>
          </a:bodyPr>
          <a:lstStyle/>
          <a:p>
            <a:r>
              <a:rPr lang="fr-FR" sz="2800" dirty="0"/>
              <a:t>Le néolibéralisme désigne le </a:t>
            </a:r>
            <a:r>
              <a:rPr lang="fr-FR" sz="2800" u="sng" dirty="0"/>
              <a:t>renouvellement</a:t>
            </a:r>
            <a:r>
              <a:rPr lang="fr-FR" sz="2800" dirty="0"/>
              <a:t> des thèses économiques libérales.</a:t>
            </a:r>
          </a:p>
          <a:p>
            <a:r>
              <a:rPr lang="fr-FR" sz="2800" dirty="0"/>
              <a:t>Ce paradigme a inspiré les politiques économiques, notamment des pays occidentaux. </a:t>
            </a:r>
          </a:p>
          <a:p>
            <a:r>
              <a:rPr lang="fr-FR" sz="2800" dirty="0"/>
              <a:t>Quel programme ? </a:t>
            </a:r>
          </a:p>
          <a:p>
            <a:r>
              <a:rPr lang="fr-FR" sz="2800" dirty="0"/>
              <a:t>La </a:t>
            </a:r>
            <a:r>
              <a:rPr lang="fr-FR" sz="2800" u="sng" dirty="0"/>
              <a:t>dérégulation</a:t>
            </a:r>
            <a:r>
              <a:rPr lang="fr-FR" sz="2800" dirty="0"/>
              <a:t> des marchés, la </a:t>
            </a:r>
            <a:r>
              <a:rPr lang="fr-FR" sz="2800" u="sng" dirty="0"/>
              <a:t>réduction du rôle de l’État</a:t>
            </a:r>
            <a:r>
              <a:rPr lang="fr-FR" sz="2800" dirty="0"/>
              <a:t>, des dépenses publiques et de la </a:t>
            </a:r>
            <a:r>
              <a:rPr lang="fr-FR" sz="2800" u="sng" dirty="0"/>
              <a:t>fiscalité</a:t>
            </a:r>
            <a:r>
              <a:rPr lang="fr-FR" sz="2800" dirty="0"/>
              <a:t> (en particulier au bénéfice des entreprises), la </a:t>
            </a:r>
            <a:r>
              <a:rPr lang="fr-FR" sz="2800" u="sng" dirty="0"/>
              <a:t>privatisation</a:t>
            </a:r>
            <a:r>
              <a:rPr lang="fr-FR" sz="2800" dirty="0"/>
              <a:t> des entreprises publiques et </a:t>
            </a:r>
            <a:r>
              <a:rPr lang="fr-FR" sz="2800" u="sng" dirty="0"/>
              <a:t>l’abaissement du coût du travail</a:t>
            </a:r>
            <a:r>
              <a:rPr lang="fr-FR" sz="2800" dirty="0"/>
              <a:t>.</a:t>
            </a:r>
            <a:endParaRPr lang="fr-BE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B8B43D-25FC-440F-89F1-FA716F69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6BAA97-DEA4-41DB-B3E6-8535FFCE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03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ED008ECC-51D4-4E47-80DF-1D22FBBC5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pPr lvl="0"/>
            <a:r>
              <a:rPr lang="fr-BE" sz="2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Travail associatif et démocratie</a:t>
            </a:r>
            <a:br>
              <a:rPr lang="fr-BE" sz="2600" dirty="0"/>
            </a:br>
            <a:endParaRPr lang="fr-BE" sz="2600" dirty="0"/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7A4A70B0-D1A8-4D0D-84A5-CD4D3C196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0" r="2" b="-1"/>
          <a:stretch/>
        </p:blipFill>
        <p:spPr>
          <a:xfrm>
            <a:off x="1162676" y="640081"/>
            <a:ext cx="5852447" cy="5314406"/>
          </a:xfrm>
          <a:prstGeom prst="rect">
            <a:avLst/>
          </a:prstGeom>
        </p:spPr>
      </p:pic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0EF352D9-7BCC-436E-8520-E9D0BAAA1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</a:t>
            </a:r>
            <a:r>
              <a:rPr lang="en-GB" sz="2400" dirty="0" err="1"/>
              <a:t>partir</a:t>
            </a:r>
            <a:r>
              <a:rPr lang="en-GB" sz="2400" dirty="0"/>
              <a:t> des </a:t>
            </a:r>
            <a:r>
              <a:rPr lang="en-GB" sz="2400" dirty="0" err="1"/>
              <a:t>années</a:t>
            </a:r>
            <a:r>
              <a:rPr lang="en-GB" sz="2400" dirty="0"/>
              <a:t> 70, montée de </a:t>
            </a:r>
            <a:r>
              <a:rPr lang="en-GB" sz="2400" dirty="0" err="1"/>
              <a:t>l’influence</a:t>
            </a:r>
            <a:r>
              <a:rPr lang="en-GB" sz="2400" dirty="0"/>
              <a:t> de </a:t>
            </a:r>
            <a:r>
              <a:rPr lang="en-GB" sz="2400" dirty="0" err="1"/>
              <a:t>cette</a:t>
            </a:r>
            <a:r>
              <a:rPr lang="en-GB" sz="2400" dirty="0"/>
              <a:t> </a:t>
            </a:r>
            <a:r>
              <a:rPr lang="en-GB" sz="2400" dirty="0" err="1"/>
              <a:t>idéologie</a:t>
            </a:r>
            <a:r>
              <a:rPr lang="en-GB" sz="2400" dirty="0"/>
              <a:t> </a:t>
            </a:r>
            <a:r>
              <a:rPr lang="en-GB" sz="2400" dirty="0" err="1"/>
              <a:t>néo-libérale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r>
              <a:rPr lang="en-GB" sz="2400" dirty="0" err="1"/>
              <a:t>Portée</a:t>
            </a:r>
            <a:r>
              <a:rPr lang="en-GB" sz="2400" dirty="0"/>
              <a:t> par des </a:t>
            </a:r>
            <a:r>
              <a:rPr lang="en-GB" sz="2400" dirty="0" err="1"/>
              <a:t>penseurs</a:t>
            </a:r>
            <a:r>
              <a:rPr lang="en-GB" sz="2400" dirty="0"/>
              <a:t> </a:t>
            </a:r>
            <a:r>
              <a:rPr lang="en-GB" sz="2400" dirty="0" err="1"/>
              <a:t>tels</a:t>
            </a:r>
            <a:r>
              <a:rPr lang="en-GB" sz="2400" dirty="0"/>
              <a:t> que Milton Friedman </a:t>
            </a:r>
            <a:r>
              <a:rPr lang="en-GB" sz="2400" dirty="0" err="1"/>
              <a:t>ou</a:t>
            </a:r>
            <a:r>
              <a:rPr lang="en-GB" sz="2400" dirty="0"/>
              <a:t> Friedrich Hayek (1899-1992, philosophe et </a:t>
            </a:r>
            <a:r>
              <a:rPr lang="en-GB" sz="2400" dirty="0" err="1"/>
              <a:t>économiste</a:t>
            </a:r>
            <a:r>
              <a:rPr lang="en-GB" sz="2400" dirty="0"/>
              <a:t> </a:t>
            </a:r>
            <a:r>
              <a:rPr lang="en-GB" sz="2400" dirty="0" err="1"/>
              <a:t>britannique</a:t>
            </a:r>
            <a:r>
              <a:rPr lang="en-GB" sz="2400" dirty="0"/>
              <a:t> </a:t>
            </a:r>
            <a:r>
              <a:rPr lang="en-GB" sz="2400" dirty="0" err="1"/>
              <a:t>d’origine</a:t>
            </a:r>
            <a:r>
              <a:rPr lang="en-GB" sz="2400" dirty="0"/>
              <a:t> </a:t>
            </a:r>
            <a:r>
              <a:rPr lang="en-GB" sz="2400" dirty="0" err="1"/>
              <a:t>autrichienne</a:t>
            </a:r>
            <a:r>
              <a:rPr lang="en-GB" sz="2400" dirty="0"/>
              <a:t>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>
              <a:buFont typeface="+mj-lt"/>
              <a:buAutoNum type="arabicParenR"/>
            </a:pPr>
            <a:endParaRPr lang="fr-BE" dirty="0"/>
          </a:p>
          <a:p>
            <a:pPr>
              <a:buFont typeface="+mj-lt"/>
              <a:buAutoNum type="arabicParenR"/>
            </a:pPr>
            <a:endParaRPr lang="fr-BE" dirty="0"/>
          </a:p>
          <a:p>
            <a:pPr>
              <a:buFont typeface="+mj-lt"/>
              <a:buAutoNum type="arabicParenR"/>
            </a:pPr>
            <a:endParaRPr lang="fr-BE" dirty="0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3EEBA64A-08C9-4EE7-A7DD-C4309E575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A644F7-E61C-4BDD-9510-112510F64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CA655B-98F9-410A-ABD9-A71A2998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MIAS LLN-Namur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207009-1E65-48E1-9F96-79A73127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5" y="826680"/>
            <a:ext cx="10355549" cy="1325563"/>
          </a:xfrm>
        </p:spPr>
        <p:txBody>
          <a:bodyPr>
            <a:normAutofit/>
          </a:bodyPr>
          <a:lstStyle/>
          <a:p>
            <a:pPr lvl="0"/>
            <a:r>
              <a:rPr lang="fr-BE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Travail associatif et démocratie</a:t>
            </a:r>
            <a:br>
              <a:rPr lang="fr-BE" sz="4000" dirty="0">
                <a:solidFill>
                  <a:srgbClr val="FFFFFF"/>
                </a:solidFill>
              </a:rPr>
            </a:br>
            <a:endParaRPr lang="fr-BE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7225" y="2073897"/>
            <a:ext cx="11178870" cy="4279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dirty="0">
                <a:solidFill>
                  <a:srgbClr val="000000"/>
                </a:solidFill>
              </a:rPr>
              <a:t>Le néo-libéralisme n’est pas seulement un programme économique. </a:t>
            </a:r>
          </a:p>
          <a:p>
            <a:pPr marL="0" indent="0">
              <a:buNone/>
            </a:pPr>
            <a:r>
              <a:rPr lang="fr-BE" sz="2800" dirty="0">
                <a:solidFill>
                  <a:srgbClr val="000000"/>
                </a:solidFill>
              </a:rPr>
              <a:t>Le néo-libéralisme remet fondamentalement en cause l’action sociale portée à la fois par l’acteur public et l’acteur associatif.</a:t>
            </a:r>
          </a:p>
          <a:p>
            <a:pPr marL="0" indent="0">
              <a:buNone/>
            </a:pPr>
            <a:r>
              <a:rPr lang="fr-BE" sz="2800" dirty="0">
                <a:solidFill>
                  <a:srgbClr val="000000"/>
                </a:solidFill>
              </a:rPr>
              <a:t>Il est aussi et fondamentalement un </a:t>
            </a:r>
            <a:r>
              <a:rPr lang="fr-BE" sz="2800" u="sng" dirty="0">
                <a:solidFill>
                  <a:srgbClr val="000000"/>
                </a:solidFill>
              </a:rPr>
              <a:t>programme politique</a:t>
            </a:r>
            <a:r>
              <a:rPr lang="fr-BE" sz="28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CA655B-98F9-410A-ABD9-A71A2998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207009-1E65-48E1-9F96-79A73127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9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5" y="826680"/>
            <a:ext cx="10355549" cy="1325563"/>
          </a:xfrm>
        </p:spPr>
        <p:txBody>
          <a:bodyPr>
            <a:normAutofit/>
          </a:bodyPr>
          <a:lstStyle/>
          <a:p>
            <a:pPr lvl="0"/>
            <a:r>
              <a:rPr lang="fr-BE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Travail associatif et démocratie</a:t>
            </a:r>
            <a:br>
              <a:rPr lang="fr-BE" sz="4000" dirty="0">
                <a:solidFill>
                  <a:srgbClr val="FFFFFF"/>
                </a:solidFill>
              </a:rPr>
            </a:br>
            <a:endParaRPr lang="fr-BE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7225" y="2073897"/>
            <a:ext cx="11178870" cy="4279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dirty="0">
                <a:solidFill>
                  <a:srgbClr val="000000"/>
                </a:solidFill>
              </a:rPr>
              <a:t>Hayek, un des principaux penseurs du néo-libéralisme, n’hésite pas à critiquer la démocratie. </a:t>
            </a:r>
          </a:p>
          <a:p>
            <a:pPr marL="0" indent="0">
              <a:buNone/>
            </a:pPr>
            <a:r>
              <a:rPr lang="fr-BE" sz="2800" dirty="0">
                <a:solidFill>
                  <a:srgbClr val="000000"/>
                </a:solidFill>
              </a:rPr>
              <a:t>Il n’hésite pas à condamner le caractère ‘illimité de la démocratie actuelle’ qui selon lui pèse sur les modes de gouvernance.</a:t>
            </a:r>
          </a:p>
          <a:p>
            <a:pPr marL="0" indent="0">
              <a:buNone/>
            </a:pPr>
            <a:r>
              <a:rPr lang="fr-BE" sz="2800" dirty="0">
                <a:solidFill>
                  <a:srgbClr val="000000"/>
                </a:solidFill>
              </a:rPr>
              <a:t>« Une démocratie sans limites pourrait être quelque chose de pire que des gouvernements limités autres que la démocratie. » (Hayek, 1983, p.164) </a:t>
            </a:r>
          </a:p>
          <a:p>
            <a:pPr marL="0" indent="0">
              <a:buNone/>
            </a:pPr>
            <a:endParaRPr lang="fr-BE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BE" sz="2800" dirty="0">
                <a:solidFill>
                  <a:srgbClr val="000000"/>
                </a:solidFill>
              </a:rPr>
              <a:t>La démocratie est considérée comme susceptible de créer du </a:t>
            </a:r>
            <a:r>
              <a:rPr lang="fr-BE" sz="2800" u="sng" dirty="0">
                <a:solidFill>
                  <a:srgbClr val="000000"/>
                </a:solidFill>
              </a:rPr>
              <a:t>désordre</a:t>
            </a:r>
            <a:r>
              <a:rPr lang="fr-BE" sz="2800" dirty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  <a:p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88337F-E79C-4605-98A7-F9BD0069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725EB7-88CC-423E-A540-EB66732D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8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signe, gens, groupe&#10;&#10;Description générée automatiquement">
            <a:extLst>
              <a:ext uri="{FF2B5EF4-FFF2-40B4-BE49-F238E27FC236}">
                <a16:creationId xmlns:a16="http://schemas.microsoft.com/office/drawing/2014/main" id="{79ACA7C1-14B1-49C8-ADB5-AAAA7157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69465"/>
            <a:ext cx="10905066" cy="4798229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765FEA-BE9B-4818-AAD3-85C13614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MIAS LLN-Namur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8A1859-9171-47CB-A545-03041FC6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6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860CC-09A9-4D6E-BEF7-8D9D202A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Travail associatif et démocratie</a:t>
            </a:r>
            <a:endParaRPr lang="fr-BE" sz="44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6229E-810A-4FA7-BA93-5E23710F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57" y="2046514"/>
            <a:ext cx="10145486" cy="4060372"/>
          </a:xfrm>
        </p:spPr>
        <p:txBody>
          <a:bodyPr>
            <a:normAutofit fontScale="85000" lnSpcReduction="20000"/>
          </a:bodyPr>
          <a:lstStyle/>
          <a:p>
            <a:r>
              <a:rPr lang="fr-BE" sz="3300" dirty="0"/>
              <a:t>A partir des années 1970, montée de l’idéologie néo-libérale. </a:t>
            </a:r>
          </a:p>
          <a:p>
            <a:r>
              <a:rPr lang="fr-BE" sz="3300" dirty="0"/>
              <a:t>Injonctions à de nouvelles modalités de gouvernance.</a:t>
            </a:r>
          </a:p>
          <a:p>
            <a:r>
              <a:rPr lang="fr-BE" sz="3300" dirty="0"/>
              <a:t>Critiques de l’efficacité des politiques sociales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3300" dirty="0"/>
              <a:t> inadéquation des services (car insuffisamment flexibles au vu des évolutions de la demande)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3300" dirty="0"/>
              <a:t> clientélisme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3300" dirty="0"/>
              <a:t> déresponsabilisation des bénéficiaires, et surconsommation.</a:t>
            </a:r>
            <a:endParaRPr lang="en-US" sz="3300" dirty="0"/>
          </a:p>
          <a:p>
            <a:endParaRPr lang="fr-BE" sz="2800" dirty="0"/>
          </a:p>
          <a:p>
            <a:r>
              <a:rPr lang="fr-BE" sz="2400" dirty="0"/>
              <a:t>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0"/>
            <a:endParaRPr lang="en-US" sz="2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178F7C-B5EC-4DC8-B5A2-0E89F963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3813F1-FBED-40DC-973A-74A2F98B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8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C21FAE-42F0-352C-45D5-A49F5ECC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Structure de l’exposé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852A36-C5C0-2B19-7035-EFCABA8A4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1) </a:t>
            </a:r>
            <a:r>
              <a:rPr lang="fr-BE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Travail associatif et </a:t>
            </a:r>
            <a:r>
              <a:rPr lang="fr-BE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démocratie </a:t>
            </a:r>
          </a:p>
          <a:p>
            <a:r>
              <a:rPr lang="fr-BE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fr-BE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fr-BE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Quelles évolutions du militantisme ?</a:t>
            </a:r>
          </a:p>
          <a:p>
            <a:r>
              <a:rPr lang="fr-BE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fr-BE" sz="2800" kern="100"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fr-BE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Pour conclure : réenchanter l’engagement associatif, </a:t>
            </a:r>
            <a:r>
              <a:rPr lang="fr-BE" sz="2800" kern="100">
                <a:ea typeface="Aptos" panose="020B0004020202020204" pitchFamily="34" charset="0"/>
                <a:cs typeface="Times New Roman" panose="02020603050405020304" pitchFamily="18" charset="0"/>
              </a:rPr>
              <a:t>mission impossible ?</a:t>
            </a:r>
            <a:endParaRPr lang="fr-BE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3307DF-EC62-460F-4A0E-A0504BB8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3E3F-4126-4BE1-A29B-A14F6D6AA75E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0948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5" y="826680"/>
            <a:ext cx="10355549" cy="1325563"/>
          </a:xfrm>
        </p:spPr>
        <p:txBody>
          <a:bodyPr>
            <a:normAutofit/>
          </a:bodyPr>
          <a:lstStyle/>
          <a:p>
            <a:pPr lvl="0"/>
            <a:r>
              <a:rPr lang="fr-BE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Travail associatif et démocratie</a:t>
            </a:r>
            <a:br>
              <a:rPr lang="fr-BE" sz="4000" dirty="0">
                <a:solidFill>
                  <a:srgbClr val="FFFFFF"/>
                </a:solidFill>
              </a:rPr>
            </a:br>
            <a:endParaRPr lang="fr-BE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4657" y="1894115"/>
            <a:ext cx="11041438" cy="4459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Pour Hayek et les </a:t>
            </a:r>
            <a:r>
              <a:rPr lang="en-GB" sz="2800" dirty="0" err="1">
                <a:solidFill>
                  <a:srgbClr val="000000"/>
                </a:solidFill>
              </a:rPr>
              <a:t>néo-libéraux</a:t>
            </a:r>
            <a:r>
              <a:rPr lang="en-GB" sz="2800" dirty="0">
                <a:solidFill>
                  <a:srgbClr val="000000"/>
                </a:solidFill>
              </a:rPr>
              <a:t>, la </a:t>
            </a:r>
            <a:r>
              <a:rPr lang="en-GB" sz="2800" dirty="0" err="1">
                <a:solidFill>
                  <a:srgbClr val="000000"/>
                </a:solidFill>
              </a:rPr>
              <a:t>clé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est</a:t>
            </a:r>
            <a:r>
              <a:rPr lang="en-GB" sz="2800" dirty="0">
                <a:solidFill>
                  <a:srgbClr val="000000"/>
                </a:solidFill>
              </a:rPr>
              <a:t> la </a:t>
            </a:r>
            <a:r>
              <a:rPr lang="en-GB" sz="2800" u="sng" dirty="0">
                <a:solidFill>
                  <a:srgbClr val="000000"/>
                </a:solidFill>
              </a:rPr>
              <a:t>libre concurrence</a:t>
            </a:r>
            <a:r>
              <a:rPr lang="en-GB" sz="2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Le bien-</a:t>
            </a:r>
            <a:r>
              <a:rPr lang="en-GB" sz="2800" dirty="0" err="1">
                <a:solidFill>
                  <a:srgbClr val="000000"/>
                </a:solidFill>
              </a:rPr>
              <a:t>être</a:t>
            </a:r>
            <a:r>
              <a:rPr lang="en-GB" sz="2800" dirty="0">
                <a:solidFill>
                  <a:srgbClr val="000000"/>
                </a:solidFill>
              </a:rPr>
              <a:t> sera </a:t>
            </a:r>
            <a:r>
              <a:rPr lang="en-GB" sz="2800" dirty="0" err="1">
                <a:solidFill>
                  <a:srgbClr val="000000"/>
                </a:solidFill>
              </a:rPr>
              <a:t>maximisé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si</a:t>
            </a:r>
            <a:r>
              <a:rPr lang="en-GB" sz="2800" dirty="0">
                <a:solidFill>
                  <a:srgbClr val="000000"/>
                </a:solidFill>
              </a:rPr>
              <a:t> on laisse </a:t>
            </a:r>
            <a:r>
              <a:rPr lang="en-GB" sz="2800" dirty="0" err="1">
                <a:solidFill>
                  <a:srgbClr val="000000"/>
                </a:solidFill>
              </a:rPr>
              <a:t>chaque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individu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poursuivre</a:t>
            </a:r>
            <a:r>
              <a:rPr lang="en-GB" sz="2800" dirty="0">
                <a:solidFill>
                  <a:srgbClr val="000000"/>
                </a:solidFill>
              </a:rPr>
              <a:t> la recherche du profit le plus important.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Le </a:t>
            </a:r>
            <a:r>
              <a:rPr lang="en-GB" sz="2800" dirty="0" err="1">
                <a:solidFill>
                  <a:srgbClr val="000000"/>
                </a:solidFill>
              </a:rPr>
              <a:t>rôle</a:t>
            </a:r>
            <a:r>
              <a:rPr lang="en-GB" sz="2800" dirty="0">
                <a:solidFill>
                  <a:srgbClr val="000000"/>
                </a:solidFill>
              </a:rPr>
              <a:t> de </a:t>
            </a:r>
            <a:r>
              <a:rPr lang="en-GB" sz="2800" dirty="0" err="1">
                <a:solidFill>
                  <a:srgbClr val="000000"/>
                </a:solidFill>
              </a:rPr>
              <a:t>l’Etat</a:t>
            </a:r>
            <a:r>
              <a:rPr lang="en-GB" sz="2800" dirty="0">
                <a:solidFill>
                  <a:srgbClr val="000000"/>
                </a:solidFill>
              </a:rPr>
              <a:t> dans </a:t>
            </a:r>
            <a:r>
              <a:rPr lang="en-GB" sz="2800" dirty="0" err="1">
                <a:solidFill>
                  <a:srgbClr val="000000"/>
                </a:solidFill>
              </a:rPr>
              <a:t>ce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schéma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fr-BE" sz="2800" dirty="0">
                <a:solidFill>
                  <a:srgbClr val="000000"/>
                </a:solidFill>
              </a:rPr>
              <a:t>doit être minimal : organiser l’ordre, veiller à contrôler les conditions de la concurrence.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Pour les </a:t>
            </a:r>
            <a:r>
              <a:rPr lang="en-GB" sz="2800" dirty="0" err="1">
                <a:solidFill>
                  <a:srgbClr val="000000"/>
                </a:solidFill>
              </a:rPr>
              <a:t>néo-libéraux</a:t>
            </a:r>
            <a:r>
              <a:rPr lang="en-GB" sz="2800" dirty="0">
                <a:solidFill>
                  <a:srgbClr val="000000"/>
                </a:solidFill>
              </a:rPr>
              <a:t>, les associations </a:t>
            </a:r>
            <a:r>
              <a:rPr lang="en-GB" sz="2800" dirty="0" err="1">
                <a:solidFill>
                  <a:srgbClr val="000000"/>
                </a:solidFill>
              </a:rPr>
              <a:t>posent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problème</a:t>
            </a:r>
            <a:r>
              <a:rPr lang="en-GB" sz="2800" dirty="0">
                <a:solidFill>
                  <a:srgbClr val="000000"/>
                </a:solidFill>
              </a:rPr>
              <a:t> : </a:t>
            </a:r>
            <a:r>
              <a:rPr lang="en-GB" sz="2800" dirty="0" err="1">
                <a:solidFill>
                  <a:srgbClr val="000000"/>
                </a:solidFill>
              </a:rPr>
              <a:t>elles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u="sng" dirty="0" err="1">
                <a:solidFill>
                  <a:srgbClr val="000000"/>
                </a:solidFill>
              </a:rPr>
              <a:t>gênent</a:t>
            </a:r>
            <a:r>
              <a:rPr lang="en-GB" sz="2800" dirty="0">
                <a:solidFill>
                  <a:srgbClr val="000000"/>
                </a:solidFill>
              </a:rPr>
              <a:t> la mise </a:t>
            </a:r>
            <a:r>
              <a:rPr lang="en-GB" sz="2800" dirty="0" err="1">
                <a:solidFill>
                  <a:srgbClr val="000000"/>
                </a:solidFill>
              </a:rPr>
              <a:t>en</a:t>
            </a:r>
            <a:r>
              <a:rPr lang="en-GB" sz="2800" dirty="0">
                <a:solidFill>
                  <a:srgbClr val="000000"/>
                </a:solidFill>
              </a:rPr>
              <a:t> place d’un </a:t>
            </a:r>
            <a:r>
              <a:rPr lang="en-GB" sz="2800" dirty="0" err="1">
                <a:solidFill>
                  <a:srgbClr val="000000"/>
                </a:solidFill>
              </a:rPr>
              <a:t>système</a:t>
            </a:r>
            <a:r>
              <a:rPr lang="en-GB" sz="2800" dirty="0">
                <a:solidFill>
                  <a:srgbClr val="000000"/>
                </a:solidFill>
              </a:rPr>
              <a:t> de concurrence </a:t>
            </a:r>
            <a:r>
              <a:rPr lang="en-GB" sz="2800" dirty="0" err="1">
                <a:solidFill>
                  <a:srgbClr val="000000"/>
                </a:solidFill>
              </a:rPr>
              <a:t>généralisée</a:t>
            </a:r>
            <a:r>
              <a:rPr lang="en-GB" sz="2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Il </a:t>
            </a:r>
            <a:r>
              <a:rPr lang="en-GB" sz="2800" dirty="0" err="1">
                <a:solidFill>
                  <a:srgbClr val="000000"/>
                </a:solidFill>
              </a:rPr>
              <a:t>s’agit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d’éviter</a:t>
            </a:r>
            <a:r>
              <a:rPr lang="en-GB" sz="2800" dirty="0">
                <a:solidFill>
                  <a:srgbClr val="000000"/>
                </a:solidFill>
              </a:rPr>
              <a:t> la </a:t>
            </a:r>
            <a:r>
              <a:rPr lang="en-GB" sz="2800" dirty="0" err="1">
                <a:solidFill>
                  <a:srgbClr val="000000"/>
                </a:solidFill>
              </a:rPr>
              <a:t>création</a:t>
            </a:r>
            <a:r>
              <a:rPr lang="en-GB" sz="2800" dirty="0">
                <a:solidFill>
                  <a:srgbClr val="000000"/>
                </a:solidFill>
              </a:rPr>
              <a:t> de </a:t>
            </a:r>
            <a:r>
              <a:rPr lang="en-GB" sz="2800" dirty="0" err="1">
                <a:solidFill>
                  <a:srgbClr val="000000"/>
                </a:solidFill>
              </a:rPr>
              <a:t>collectifs</a:t>
            </a:r>
            <a:r>
              <a:rPr lang="en-GB" sz="2800" dirty="0">
                <a:solidFill>
                  <a:srgbClr val="000000"/>
                </a:solidFill>
              </a:rPr>
              <a:t> que le fait </a:t>
            </a:r>
            <a:r>
              <a:rPr lang="en-GB" sz="2800" dirty="0" err="1">
                <a:solidFill>
                  <a:srgbClr val="000000"/>
                </a:solidFill>
              </a:rPr>
              <a:t>associatif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est</a:t>
            </a:r>
            <a:r>
              <a:rPr lang="en-GB" sz="2800" dirty="0">
                <a:solidFill>
                  <a:srgbClr val="000000"/>
                </a:solidFill>
              </a:rPr>
              <a:t> susceptible de </a:t>
            </a:r>
            <a:r>
              <a:rPr lang="en-GB" sz="2800" dirty="0" err="1">
                <a:solidFill>
                  <a:srgbClr val="000000"/>
                </a:solidFill>
              </a:rPr>
              <a:t>stimuler</a:t>
            </a:r>
            <a:r>
              <a:rPr lang="en-GB" sz="2800" dirty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  <a:p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AAD755-6B06-4218-BBFA-B66732B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6A56A0-3205-46E6-82E6-F0FEA552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9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5" y="826680"/>
            <a:ext cx="10355549" cy="1325563"/>
          </a:xfrm>
        </p:spPr>
        <p:txBody>
          <a:bodyPr>
            <a:normAutofit/>
          </a:bodyPr>
          <a:lstStyle/>
          <a:p>
            <a:pPr lvl="0"/>
            <a:r>
              <a:rPr lang="fr-BE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Travail associatif et démocratie</a:t>
            </a:r>
            <a:br>
              <a:rPr lang="fr-BE" sz="4000" dirty="0">
                <a:solidFill>
                  <a:srgbClr val="FFFFFF"/>
                </a:solidFill>
              </a:rPr>
            </a:br>
            <a:endParaRPr lang="fr-BE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6429" y="1861457"/>
            <a:ext cx="11019666" cy="4491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u="sng" dirty="0">
                <a:solidFill>
                  <a:srgbClr val="000000"/>
                </a:solidFill>
              </a:rPr>
              <a:t>Deux temps </a:t>
            </a:r>
            <a:r>
              <a:rPr lang="fr-BE" sz="2800" dirty="0">
                <a:solidFill>
                  <a:srgbClr val="000000"/>
                </a:solidFill>
              </a:rPr>
              <a:t>dans la pensée d’Hayek</a:t>
            </a:r>
          </a:p>
          <a:p>
            <a:pPr marL="0" indent="0">
              <a:buNone/>
            </a:pPr>
            <a:r>
              <a:rPr lang="fr-BE" sz="2800" dirty="0">
                <a:solidFill>
                  <a:srgbClr val="000000"/>
                </a:solidFill>
              </a:rPr>
              <a:t>Premier âge du néolibéralisme : croyance que la concurrence et le marché vont tout régler.</a:t>
            </a:r>
          </a:p>
          <a:p>
            <a:pPr marL="0" indent="0">
              <a:buNone/>
            </a:pPr>
            <a:r>
              <a:rPr lang="fr-BE" sz="2800" dirty="0">
                <a:solidFill>
                  <a:srgbClr val="000000"/>
                </a:solidFill>
              </a:rPr>
              <a:t>Mais constat des néo-libéraux (‘laboratoire’ dans certains pays latino-américains) : la concurrence ne permet pas de rencontrer l’ensemble des besoins, dont ceux de nature personnelle. Et ça peut poser des problèmes (troubles sociaux,…).</a:t>
            </a:r>
          </a:p>
          <a:p>
            <a:endParaRPr lang="fr-BE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0FF7C9-720B-41F8-BA62-7CE728C7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6D9867-B1AE-428A-993B-695C6413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6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5" y="826680"/>
            <a:ext cx="10355549" cy="1325563"/>
          </a:xfrm>
        </p:spPr>
        <p:txBody>
          <a:bodyPr>
            <a:normAutofit/>
          </a:bodyPr>
          <a:lstStyle/>
          <a:p>
            <a:pPr lvl="0"/>
            <a:r>
              <a:rPr lang="fr-BE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Travail associatif et démocratie</a:t>
            </a:r>
            <a:br>
              <a:rPr lang="fr-BE" sz="4000" dirty="0">
                <a:solidFill>
                  <a:srgbClr val="FFFFFF"/>
                </a:solidFill>
              </a:rPr>
            </a:br>
            <a:endParaRPr lang="fr-BE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7225" y="2073897"/>
            <a:ext cx="11178870" cy="4279277"/>
          </a:xfrm>
        </p:spPr>
        <p:txBody>
          <a:bodyPr>
            <a:normAutofit/>
          </a:bodyPr>
          <a:lstStyle/>
          <a:p>
            <a:r>
              <a:rPr lang="fr-BE" sz="2800" dirty="0">
                <a:solidFill>
                  <a:srgbClr val="000000"/>
                </a:solidFill>
              </a:rPr>
              <a:t>Deuxième âge du néolibéralisme : Ok pour des activités à but social. </a:t>
            </a:r>
          </a:p>
          <a:p>
            <a:r>
              <a:rPr lang="fr-BE" sz="2800" dirty="0">
                <a:solidFill>
                  <a:srgbClr val="000000"/>
                </a:solidFill>
              </a:rPr>
              <a:t>Mais qui vont principalement s’appuyer sur un autofinancement à partir du marché (dont mécénat). </a:t>
            </a:r>
          </a:p>
          <a:p>
            <a:r>
              <a:rPr lang="fr-BE" sz="2800" dirty="0">
                <a:solidFill>
                  <a:srgbClr val="000000"/>
                </a:solidFill>
              </a:rPr>
              <a:t>Et dans un système de concurrence.</a:t>
            </a:r>
          </a:p>
          <a:p>
            <a:r>
              <a:rPr lang="fr-BE" sz="2800" dirty="0">
                <a:solidFill>
                  <a:srgbClr val="000000"/>
                </a:solidFill>
              </a:rPr>
              <a:t>Activités à but social : structurées comme du business classique (‘social business’), avec même modèle de gestion, mise en concurrence,…</a:t>
            </a:r>
            <a:endParaRPr lang="en-US" sz="2800" dirty="0">
              <a:solidFill>
                <a:srgbClr val="000000"/>
              </a:solidFill>
            </a:endParaRPr>
          </a:p>
          <a:p>
            <a:endParaRPr lang="fr-BE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A01C65-E087-4395-8288-30E4A3B0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3AC3E3-0E76-4A8A-9AF7-5D18155B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38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5" y="826680"/>
            <a:ext cx="10355549" cy="1325563"/>
          </a:xfrm>
        </p:spPr>
        <p:txBody>
          <a:bodyPr>
            <a:normAutofit/>
          </a:bodyPr>
          <a:lstStyle/>
          <a:p>
            <a:pPr lvl="0"/>
            <a:r>
              <a:rPr lang="fr-BE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Travail associatif et démocratie</a:t>
            </a:r>
            <a:br>
              <a:rPr lang="fr-BE" sz="4000" dirty="0">
                <a:solidFill>
                  <a:srgbClr val="FFFFFF"/>
                </a:solidFill>
              </a:rPr>
            </a:br>
            <a:endParaRPr lang="fr-BE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7225" y="2073897"/>
            <a:ext cx="11178870" cy="4279277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000000"/>
                </a:solidFill>
              </a:rPr>
              <a:t>Le néolibéralisme va nourrir un nouveau courant managérial (Molina, 2014).</a:t>
            </a:r>
          </a:p>
          <a:p>
            <a:r>
              <a:rPr lang="fr-FR" sz="2800" dirty="0">
                <a:solidFill>
                  <a:srgbClr val="000000"/>
                </a:solidFill>
              </a:rPr>
              <a:t>Celui-ci va prôner une </a:t>
            </a:r>
            <a:r>
              <a:rPr lang="fr-FR" sz="2800" u="sng" dirty="0">
                <a:solidFill>
                  <a:srgbClr val="000000"/>
                </a:solidFill>
              </a:rPr>
              <a:t>nouvelle gestion publique </a:t>
            </a:r>
            <a:r>
              <a:rPr lang="fr-FR" sz="2800" dirty="0">
                <a:solidFill>
                  <a:srgbClr val="000000"/>
                </a:solidFill>
              </a:rPr>
              <a:t>introduite dans les services publics et associatifs du secteur social à partir des années 1980-1990. </a:t>
            </a:r>
          </a:p>
          <a:p>
            <a:r>
              <a:rPr lang="fr-FR" sz="2800" dirty="0">
                <a:solidFill>
                  <a:srgbClr val="000000"/>
                </a:solidFill>
              </a:rPr>
              <a:t>La nouvelle gestion publique se traduit par deux composantes majeures : </a:t>
            </a:r>
          </a:p>
          <a:p>
            <a:r>
              <a:rPr lang="fr-FR" sz="2800" dirty="0">
                <a:solidFill>
                  <a:srgbClr val="000000"/>
                </a:solidFill>
              </a:rPr>
              <a:t>- la mise en œuvre de nouveaux outils d’évaluation et de contrôle de l’activité des organisations et des pratiques professionnelles ;</a:t>
            </a:r>
          </a:p>
          <a:p>
            <a:r>
              <a:rPr lang="fr-FR" sz="2800" dirty="0">
                <a:solidFill>
                  <a:srgbClr val="000000"/>
                </a:solidFill>
              </a:rPr>
              <a:t>- des réorganisations institutionnelles (externalisation, sous-traitance,…).</a:t>
            </a:r>
            <a:endParaRPr lang="fr-BE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A01C65-E087-4395-8288-30E4A3B0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3AC3E3-0E76-4A8A-9AF7-5D18155B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54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5" y="826680"/>
            <a:ext cx="10355549" cy="1325563"/>
          </a:xfrm>
        </p:spPr>
        <p:txBody>
          <a:bodyPr>
            <a:normAutofit/>
          </a:bodyPr>
          <a:lstStyle/>
          <a:p>
            <a:pPr lvl="0"/>
            <a:r>
              <a:rPr lang="fr-BE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Travail associatif et démocratie</a:t>
            </a:r>
            <a:br>
              <a:rPr lang="fr-BE" sz="4000" dirty="0">
                <a:solidFill>
                  <a:srgbClr val="FFFFFF"/>
                </a:solidFill>
              </a:rPr>
            </a:br>
            <a:endParaRPr lang="fr-BE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0229" y="1948543"/>
            <a:ext cx="11095866" cy="4404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Pour Hayek et </a:t>
            </a:r>
            <a:r>
              <a:rPr lang="en-GB" sz="2800" dirty="0" err="1">
                <a:solidFill>
                  <a:srgbClr val="000000"/>
                </a:solidFill>
              </a:rPr>
              <a:t>l’école</a:t>
            </a:r>
            <a:r>
              <a:rPr lang="en-GB" sz="2800" dirty="0">
                <a:solidFill>
                  <a:srgbClr val="000000"/>
                </a:solidFill>
              </a:rPr>
              <a:t> de pensée </a:t>
            </a:r>
            <a:r>
              <a:rPr lang="en-GB" sz="2800" dirty="0" err="1">
                <a:solidFill>
                  <a:srgbClr val="000000"/>
                </a:solidFill>
              </a:rPr>
              <a:t>néolibérale</a:t>
            </a:r>
            <a:r>
              <a:rPr lang="en-GB" sz="2800" dirty="0">
                <a:solidFill>
                  <a:srgbClr val="000000"/>
                </a:solidFill>
              </a:rPr>
              <a:t> :</a:t>
            </a:r>
          </a:p>
          <a:p>
            <a:pPr>
              <a:buFontTx/>
              <a:buChar char="-"/>
            </a:pPr>
            <a:r>
              <a:rPr lang="en-GB" sz="2800" dirty="0">
                <a:solidFill>
                  <a:srgbClr val="000000"/>
                </a:solidFill>
              </a:rPr>
              <a:t>OK pour des </a:t>
            </a:r>
            <a:r>
              <a:rPr lang="en-GB" sz="2800" dirty="0" err="1">
                <a:solidFill>
                  <a:srgbClr val="000000"/>
                </a:solidFill>
              </a:rPr>
              <a:t>acteurs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sociaux</a:t>
            </a:r>
            <a:r>
              <a:rPr lang="en-GB" sz="2800" dirty="0">
                <a:solidFill>
                  <a:srgbClr val="000000"/>
                </a:solidFill>
              </a:rPr>
              <a:t>. Mais qui </a:t>
            </a:r>
            <a:r>
              <a:rPr lang="en-GB" sz="2800" u="sng" dirty="0" err="1">
                <a:solidFill>
                  <a:srgbClr val="000000"/>
                </a:solidFill>
              </a:rPr>
              <a:t>produisent</a:t>
            </a:r>
            <a:r>
              <a:rPr lang="en-GB" sz="2800" u="sng" dirty="0">
                <a:solidFill>
                  <a:srgbClr val="000000"/>
                </a:solidFill>
              </a:rPr>
              <a:t> des services</a:t>
            </a:r>
            <a:r>
              <a:rPr lang="en-GB" sz="2800" dirty="0">
                <a:solidFill>
                  <a:srgbClr val="000000"/>
                </a:solidFill>
              </a:rPr>
              <a:t>, et qui </a:t>
            </a:r>
            <a:r>
              <a:rPr lang="en-GB" sz="2800" dirty="0" err="1">
                <a:solidFill>
                  <a:srgbClr val="000000"/>
                </a:solidFill>
              </a:rPr>
              <a:t>peuvent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être</a:t>
            </a:r>
            <a:r>
              <a:rPr lang="en-GB" sz="2800" dirty="0">
                <a:solidFill>
                  <a:srgbClr val="000000"/>
                </a:solidFill>
              </a:rPr>
              <a:t> mis </a:t>
            </a:r>
            <a:r>
              <a:rPr lang="en-GB" sz="2800" dirty="0" err="1">
                <a:solidFill>
                  <a:srgbClr val="000000"/>
                </a:solidFill>
              </a:rPr>
              <a:t>en</a:t>
            </a:r>
            <a:r>
              <a:rPr lang="en-GB" sz="2800" dirty="0">
                <a:solidFill>
                  <a:srgbClr val="000000"/>
                </a:solidFill>
              </a:rPr>
              <a:t> concurrence avec le </a:t>
            </a:r>
            <a:r>
              <a:rPr lang="en-GB" sz="2800" dirty="0" err="1">
                <a:solidFill>
                  <a:srgbClr val="000000"/>
                </a:solidFill>
              </a:rPr>
              <a:t>secteur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privé</a:t>
            </a:r>
            <a:r>
              <a:rPr lang="en-GB" sz="2800" dirty="0">
                <a:solidFill>
                  <a:srgbClr val="000000"/>
                </a:solidFill>
              </a:rPr>
              <a:t> commercial.</a:t>
            </a:r>
          </a:p>
          <a:p>
            <a:pPr>
              <a:buFontTx/>
              <a:buChar char="-"/>
            </a:pPr>
            <a:r>
              <a:rPr lang="en-GB" sz="2800" dirty="0">
                <a:solidFill>
                  <a:srgbClr val="000000"/>
                </a:solidFill>
              </a:rPr>
              <a:t>Pas OK que les </a:t>
            </a:r>
            <a:r>
              <a:rPr lang="en-GB" sz="2800" dirty="0" err="1">
                <a:solidFill>
                  <a:srgbClr val="000000"/>
                </a:solidFill>
              </a:rPr>
              <a:t>acteurs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sociaux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jouent</a:t>
            </a:r>
            <a:r>
              <a:rPr lang="en-GB" sz="2800" dirty="0">
                <a:solidFill>
                  <a:srgbClr val="000000"/>
                </a:solidFill>
              </a:rPr>
              <a:t> un </a:t>
            </a:r>
            <a:r>
              <a:rPr lang="en-GB" sz="2800" dirty="0" err="1">
                <a:solidFill>
                  <a:srgbClr val="000000"/>
                </a:solidFill>
              </a:rPr>
              <a:t>rôle</a:t>
            </a:r>
            <a:r>
              <a:rPr lang="en-GB" sz="2800" dirty="0">
                <a:solidFill>
                  <a:srgbClr val="000000"/>
                </a:solidFill>
              </a:rPr>
              <a:t> politique, de contestation.</a:t>
            </a:r>
          </a:p>
          <a:p>
            <a:pPr>
              <a:buFontTx/>
              <a:buChar char="-"/>
            </a:pPr>
            <a:r>
              <a:rPr lang="en-GB" sz="2800" dirty="0">
                <a:solidFill>
                  <a:srgbClr val="000000"/>
                </a:solidFill>
              </a:rPr>
              <a:t>Pas OK que les </a:t>
            </a:r>
            <a:r>
              <a:rPr lang="en-GB" sz="2800" dirty="0" err="1">
                <a:solidFill>
                  <a:srgbClr val="000000"/>
                </a:solidFill>
              </a:rPr>
              <a:t>acteurs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sociaux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stimulent</a:t>
            </a:r>
            <a:r>
              <a:rPr lang="en-GB" sz="2800" dirty="0">
                <a:solidFill>
                  <a:srgbClr val="000000"/>
                </a:solidFill>
              </a:rPr>
              <a:t> la participation et et </a:t>
            </a:r>
            <a:r>
              <a:rPr lang="en-GB" sz="2800" dirty="0" err="1">
                <a:solidFill>
                  <a:srgbClr val="000000"/>
                </a:solidFill>
              </a:rPr>
              <a:t>soient</a:t>
            </a:r>
            <a:r>
              <a:rPr lang="en-GB" sz="2800" dirty="0">
                <a:solidFill>
                  <a:srgbClr val="000000"/>
                </a:solidFill>
              </a:rPr>
              <a:t> un </a:t>
            </a:r>
            <a:r>
              <a:rPr lang="en-GB" sz="2800" dirty="0" err="1">
                <a:solidFill>
                  <a:srgbClr val="000000"/>
                </a:solidFill>
              </a:rPr>
              <a:t>acteur</a:t>
            </a:r>
            <a:r>
              <a:rPr lang="en-GB" sz="2800" dirty="0">
                <a:solidFill>
                  <a:srgbClr val="000000"/>
                </a:solidFill>
              </a:rPr>
              <a:t> de </a:t>
            </a:r>
            <a:r>
              <a:rPr lang="en-GB" sz="2800" dirty="0" err="1">
                <a:solidFill>
                  <a:srgbClr val="000000"/>
                </a:solidFill>
              </a:rPr>
              <a:t>démocratie</a:t>
            </a:r>
            <a:r>
              <a:rPr lang="en-GB" sz="2800" dirty="0">
                <a:solidFill>
                  <a:srgbClr val="000000"/>
                </a:solidFill>
              </a:rPr>
              <a:t>.</a:t>
            </a:r>
          </a:p>
          <a:p>
            <a:pPr>
              <a:buFontTx/>
              <a:buChar char="-"/>
            </a:pPr>
            <a:endParaRPr lang="en-GB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en-US" dirty="0">
              <a:solidFill>
                <a:srgbClr val="000000"/>
              </a:solidFill>
            </a:endParaRPr>
          </a:p>
          <a:p>
            <a:endParaRPr lang="fr-BE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E564F4-4006-4DC3-B8DC-338F69C0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8340E8-38C0-486C-9343-D3F3917C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92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5" y="826680"/>
            <a:ext cx="10355549" cy="1325563"/>
          </a:xfrm>
        </p:spPr>
        <p:txBody>
          <a:bodyPr>
            <a:normAutofit/>
          </a:bodyPr>
          <a:lstStyle/>
          <a:p>
            <a:pPr lvl="0"/>
            <a:r>
              <a:rPr lang="fr-BE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Travail associatif et démocratie</a:t>
            </a:r>
            <a:br>
              <a:rPr lang="fr-BE" sz="4000" dirty="0">
                <a:solidFill>
                  <a:srgbClr val="FFFFFF"/>
                </a:solidFill>
              </a:rPr>
            </a:br>
            <a:endParaRPr lang="fr-BE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543" y="1905000"/>
            <a:ext cx="11030551" cy="4245429"/>
          </a:xfrm>
        </p:spPr>
        <p:txBody>
          <a:bodyPr>
            <a:normAutofit fontScale="92500" lnSpcReduction="20000"/>
          </a:bodyPr>
          <a:lstStyle/>
          <a:p>
            <a:r>
              <a:rPr lang="fr-BE" sz="3000" dirty="0">
                <a:solidFill>
                  <a:srgbClr val="000000"/>
                </a:solidFill>
              </a:rPr>
              <a:t>La crise de la démocratie n’est-elle pas en lien avec cette hégémonie du paradigme néo-libéral ?</a:t>
            </a:r>
          </a:p>
          <a:p>
            <a:r>
              <a:rPr lang="fr-BE" sz="3000" dirty="0">
                <a:solidFill>
                  <a:srgbClr val="000000"/>
                </a:solidFill>
              </a:rPr>
              <a:t>Avec l’affaiblissement du travail réalisé par les associations :</a:t>
            </a:r>
          </a:p>
          <a:p>
            <a:r>
              <a:rPr lang="fr-BE" sz="3000" dirty="0">
                <a:solidFill>
                  <a:srgbClr val="000000"/>
                </a:solidFill>
              </a:rPr>
              <a:t>- multiplication des appels à projets et fragilisation des financements structurels</a:t>
            </a:r>
          </a:p>
          <a:p>
            <a:r>
              <a:rPr lang="fr-BE" sz="3000" dirty="0">
                <a:solidFill>
                  <a:srgbClr val="000000"/>
                </a:solidFill>
              </a:rPr>
              <a:t>- remise en cause du caractère politique du travail réalisé par </a:t>
            </a:r>
            <a:r>
              <a:rPr lang="fr-BE" sz="3000">
                <a:solidFill>
                  <a:srgbClr val="000000"/>
                </a:solidFill>
              </a:rPr>
              <a:t>des associations (mutualités,…)</a:t>
            </a:r>
            <a:endParaRPr lang="fr-BE" sz="3000" dirty="0">
              <a:solidFill>
                <a:srgbClr val="000000"/>
              </a:solidFill>
            </a:endParaRPr>
          </a:p>
          <a:p>
            <a:r>
              <a:rPr lang="fr-BE" sz="3000" dirty="0">
                <a:solidFill>
                  <a:srgbClr val="000000"/>
                </a:solidFill>
              </a:rPr>
              <a:t>- remise en cause du caractère politique de la culture. Et volonté (de certains) de restreindre la culture à du divertissement</a:t>
            </a:r>
          </a:p>
          <a:p>
            <a:r>
              <a:rPr lang="fr-BE" sz="3000" dirty="0">
                <a:solidFill>
                  <a:srgbClr val="000000"/>
                </a:solidFill>
              </a:rPr>
              <a:t>-…</a:t>
            </a:r>
          </a:p>
          <a:p>
            <a:pPr marL="0" indent="0">
              <a:buNone/>
            </a:pPr>
            <a:endParaRPr lang="fr-BE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3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9EBFB1-75D5-4463-A04B-812F07B0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90F501-0233-4D73-84F7-9BEAA824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27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BF05DC-2341-E00D-E8DF-4EE2933A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32E0B5-1CDF-86EC-9A5D-F1AE8D80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Image 6" descr="Une image contenant texte, dessin, illustration, livre&#10;&#10;Le contenu généré par l’IA peut être incorrect.">
            <a:extLst>
              <a:ext uri="{FF2B5EF4-FFF2-40B4-BE49-F238E27FC236}">
                <a16:creationId xmlns:a16="http://schemas.microsoft.com/office/drawing/2014/main" id="{FFA5CA36-DA5B-38BB-AECC-6F3683F4D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575" y="0"/>
            <a:ext cx="5146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90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9828C-090C-4B1E-B66A-540FB68E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+mn-lt"/>
              </a:rPr>
              <a:t>2) Quelles évolutions du militantisme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D8ABED-98F0-434A-801B-F3C06DB1E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4114"/>
            <a:ext cx="10365377" cy="4343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dirty="0"/>
              <a:t>La dynamique associative, elle est oxygénée par différents éléments, dont l’un des principaux est </a:t>
            </a:r>
            <a:r>
              <a:rPr lang="fr-BE" sz="2800" u="sng" dirty="0"/>
              <a:t>l’énergie militante</a:t>
            </a:r>
            <a:r>
              <a:rPr lang="fr-BE" sz="2800" dirty="0"/>
              <a:t>.</a:t>
            </a:r>
          </a:p>
          <a:p>
            <a:pPr marL="0" indent="0">
              <a:buNone/>
            </a:pPr>
            <a:r>
              <a:rPr lang="fr-BE" sz="2800" dirty="0"/>
              <a:t>Quel regard peut-on porter sur le militantisme et son évolution 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D752C9-273D-44C8-8745-5D01D7A4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MIAS LLN / NAMUR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021C99-0F2C-40E4-B50A-66106104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931-CEE9-468B-A489-4111895F823E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4846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17E91-C12E-B33B-7980-5C86AC6C2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A6CB1F-1A46-B1FC-AD0B-9E84CD39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+mn-lt"/>
              </a:rPr>
              <a:t>2) Quelles évolutions du militantisme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8A95DA-804C-0318-3160-AD3CF4AFC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4114"/>
            <a:ext cx="10365377" cy="4343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/>
              <a:t>Des études mettent en évidence différentes variables qui favorisent la militance (McAdam, 1988 ; Cultiaux, 2014) :</a:t>
            </a:r>
          </a:p>
          <a:p>
            <a:pPr marL="514350" indent="-514350">
              <a:buAutoNum type="arabicParenR"/>
            </a:pPr>
            <a:r>
              <a:rPr lang="fr-BE" sz="2400" dirty="0"/>
              <a:t>lorsqu’un individu est </a:t>
            </a:r>
            <a:r>
              <a:rPr lang="fr-BE" sz="2400" u="sng" dirty="0"/>
              <a:t>déjà en contact </a:t>
            </a:r>
            <a:r>
              <a:rPr lang="fr-BE" sz="2400" dirty="0"/>
              <a:t>avec des personnes actives dans la militance (rôle des ‘passeurs’) ;</a:t>
            </a:r>
          </a:p>
          <a:p>
            <a:pPr marL="514350" indent="-514350">
              <a:buAutoNum type="arabicParenR"/>
            </a:pPr>
            <a:r>
              <a:rPr lang="fr-BE" sz="2400" dirty="0"/>
              <a:t>lorsqu’un individu est dans une situation personnelle qui </a:t>
            </a:r>
            <a:r>
              <a:rPr lang="fr-BE" sz="2400" u="sng" dirty="0"/>
              <a:t>minimise</a:t>
            </a:r>
            <a:r>
              <a:rPr lang="fr-BE" sz="2400" dirty="0"/>
              <a:t> ses contraintes professionnelles et familiales ;</a:t>
            </a:r>
          </a:p>
          <a:p>
            <a:pPr marL="514350" indent="-514350">
              <a:buAutoNum type="arabicParenR"/>
            </a:pPr>
            <a:r>
              <a:rPr lang="fr-BE" sz="2400" dirty="0"/>
              <a:t>Lorsque ses projets d’engagement reçoivent l’aval des personnes dont il est affectivement proche.</a:t>
            </a:r>
          </a:p>
          <a:p>
            <a:pPr marL="0" indent="0">
              <a:buNone/>
            </a:pPr>
            <a:r>
              <a:rPr lang="fr-BE" sz="2400" dirty="0"/>
              <a:t>Exemple : engagement des jeunes dans ‘</a:t>
            </a:r>
            <a:r>
              <a:rPr lang="fr-BE" sz="2400" dirty="0" err="1"/>
              <a:t>Youth</a:t>
            </a:r>
            <a:r>
              <a:rPr lang="fr-BE" sz="2400" dirty="0"/>
              <a:t> for </a:t>
            </a:r>
            <a:r>
              <a:rPr lang="fr-BE" sz="2400" dirty="0" err="1"/>
              <a:t>climate</a:t>
            </a:r>
            <a:r>
              <a:rPr lang="fr-BE" sz="2400" dirty="0"/>
              <a:t>’.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11FC92-F8AF-C30C-5FB0-0F31C050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MIAS LLN / NAMUR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FD7FA7-0606-078C-060B-2795C129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931-CEE9-468B-A489-4111895F823E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3113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9828C-090C-4B1E-B66A-540FB68E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+mn-lt"/>
              </a:rPr>
              <a:t>2) Quelles évolutions du militantisme ?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D8ABED-98F0-434A-801B-F3C06DB1E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086" y="1926770"/>
            <a:ext cx="10363200" cy="4430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800" dirty="0"/>
              <a:t>Une fois dans l’action militante, formes de rétribution (Gaxie) :</a:t>
            </a:r>
          </a:p>
          <a:p>
            <a:pPr>
              <a:buFontTx/>
              <a:buChar char="-"/>
            </a:pPr>
            <a:r>
              <a:rPr lang="fr-BE" sz="2800" u="sng" dirty="0"/>
              <a:t>Incitations</a:t>
            </a:r>
            <a:r>
              <a:rPr lang="fr-BE" sz="2800" dirty="0"/>
              <a:t> sélectives : acquisition d’une culture, d’un capital social, accès à des postes à responsabilité (valorisation),…</a:t>
            </a:r>
          </a:p>
          <a:p>
            <a:pPr>
              <a:buFontTx/>
              <a:buChar char="-"/>
            </a:pPr>
            <a:r>
              <a:rPr lang="fr-BE" sz="2800" dirty="0"/>
              <a:t>Dimension d’</a:t>
            </a:r>
            <a:r>
              <a:rPr lang="fr-BE" sz="2800" u="sng" dirty="0"/>
              <a:t>intégration sociale </a:t>
            </a:r>
            <a:r>
              <a:rPr lang="fr-BE" sz="2800" dirty="0"/>
              <a:t>: sentiment d’appartenir à un groupe ; émotions partagées, potentiellement fortes, liées notamment à la prise de risques.</a:t>
            </a:r>
          </a:p>
          <a:p>
            <a:pPr marL="0" indent="0">
              <a:buNone/>
            </a:pPr>
            <a:r>
              <a:rPr lang="fr-BE" sz="2800" dirty="0"/>
              <a:t>Voir mémoire de Aurélie Basseux portant sur le droit d’entrée à Extinction </a:t>
            </a:r>
            <a:r>
              <a:rPr lang="fr-BE" sz="2800" dirty="0" err="1"/>
              <a:t>Rebellion</a:t>
            </a:r>
            <a:r>
              <a:rPr lang="fr-BE" sz="2800" dirty="0"/>
              <a:t>.</a:t>
            </a:r>
          </a:p>
          <a:p>
            <a:pPr marL="0" indent="0">
              <a:buNone/>
            </a:pPr>
            <a:endParaRPr lang="fr-BE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D752C9-273D-44C8-8745-5D01D7A4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MIAS LLN / NAMUR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9CC8C8-1F0E-429A-B028-1B5A12DB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931-CEE9-468B-A489-4111895F823E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925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82115-C337-00C5-8DF6-436F545A3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0EDBB1-4C15-8FEB-DF45-9481943C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683711"/>
          </a:xfrm>
        </p:spPr>
        <p:txBody>
          <a:bodyPr>
            <a:normAutofit/>
          </a:bodyPr>
          <a:lstStyle/>
          <a:p>
            <a:r>
              <a:rPr lang="fr-BE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Travail associatif et démocratie</a:t>
            </a:r>
            <a:br>
              <a:rPr lang="fr-BE" sz="4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742791-9BC5-A15A-6C6C-F5857F7A7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dirty="0">
                <a:solidFill>
                  <a:schemeClr val="tx1"/>
                </a:solidFill>
              </a:rPr>
              <a:t>Question : à quoi servent les associations ?</a:t>
            </a:r>
          </a:p>
          <a:p>
            <a:pPr marL="0" indent="0">
              <a:buNone/>
            </a:pPr>
            <a:r>
              <a:rPr lang="fr-BE" sz="2800" dirty="0">
                <a:solidFill>
                  <a:schemeClr val="tx1"/>
                </a:solidFill>
              </a:rPr>
              <a:t>On peut distinguer quatre fonctions principales :</a:t>
            </a:r>
          </a:p>
          <a:p>
            <a:pPr marL="514350" indent="-514350">
              <a:buAutoNum type="arabicParenR"/>
            </a:pPr>
            <a:r>
              <a:rPr lang="fr-BE" sz="2800" dirty="0">
                <a:solidFill>
                  <a:schemeClr val="tx1"/>
                </a:solidFill>
              </a:rPr>
              <a:t>Prester des </a:t>
            </a:r>
            <a:r>
              <a:rPr lang="fr-BE" sz="2800" u="sng" dirty="0">
                <a:solidFill>
                  <a:schemeClr val="tx1"/>
                </a:solidFill>
              </a:rPr>
              <a:t>services</a:t>
            </a:r>
            <a:r>
              <a:rPr lang="fr-BE" sz="2800" dirty="0">
                <a:solidFill>
                  <a:schemeClr val="tx1"/>
                </a:solidFill>
              </a:rPr>
              <a:t> (de manière large, réaliser une production).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fr-BE" sz="2800" dirty="0">
                <a:solidFill>
                  <a:schemeClr val="tx1"/>
                </a:solidFill>
              </a:rPr>
              <a:t>Mener une action à </a:t>
            </a:r>
            <a:r>
              <a:rPr lang="fr-BE" sz="2800" u="sng" dirty="0">
                <a:solidFill>
                  <a:schemeClr val="tx1"/>
                </a:solidFill>
              </a:rPr>
              <a:t>l’intérieur</a:t>
            </a:r>
            <a:r>
              <a:rPr lang="fr-BE" sz="2800" dirty="0">
                <a:solidFill>
                  <a:schemeClr val="tx1"/>
                </a:solidFill>
              </a:rPr>
              <a:t> d’une communauté (par exemple, réseau d’entraide).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fr-BE" sz="2800" dirty="0">
                <a:solidFill>
                  <a:schemeClr val="tx1"/>
                </a:solidFill>
              </a:rPr>
              <a:t>Exercer un </a:t>
            </a:r>
            <a:r>
              <a:rPr lang="fr-BE" sz="2800" u="sng" dirty="0">
                <a:solidFill>
                  <a:schemeClr val="tx1"/>
                </a:solidFill>
              </a:rPr>
              <a:t>lobby</a:t>
            </a:r>
            <a:r>
              <a:rPr lang="fr-BE" sz="2800" dirty="0">
                <a:solidFill>
                  <a:schemeClr val="tx1"/>
                </a:solidFill>
              </a:rPr>
              <a:t> à l’égard des autorités politiques.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fr-BE" sz="2800" u="sng" dirty="0">
                <a:solidFill>
                  <a:schemeClr val="tx1"/>
                </a:solidFill>
              </a:rPr>
              <a:t>Mobiliser</a:t>
            </a:r>
            <a:r>
              <a:rPr lang="fr-BE" sz="2800" dirty="0">
                <a:solidFill>
                  <a:schemeClr val="tx1"/>
                </a:solidFill>
              </a:rPr>
              <a:t> et organiser l’action collective.</a:t>
            </a:r>
            <a:endParaRPr lang="en-US" sz="2800" dirty="0">
              <a:solidFill>
                <a:schemeClr val="tx1"/>
              </a:solidFill>
            </a:endParaRPr>
          </a:p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470C9D-D60A-C5C4-950F-77C3BB95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3E3F-4126-4BE1-A29B-A14F6D6AA75E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7066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8BD78-07F7-47A5-A013-8594541D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+mn-lt"/>
              </a:rPr>
              <a:t>2) Quelles évolutions du militantisme ?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14A24F-30DF-40B0-8ED2-5223BAFA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086" y="1817914"/>
            <a:ext cx="9925594" cy="4491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800" dirty="0"/>
              <a:t>La fin du militantisme ?</a:t>
            </a:r>
          </a:p>
          <a:p>
            <a:pPr marL="0" indent="0">
              <a:buNone/>
            </a:pPr>
            <a:r>
              <a:rPr lang="fr-BE" sz="2800" dirty="0"/>
              <a:t>Evolution des modèles d’engagement.</a:t>
            </a:r>
          </a:p>
          <a:p>
            <a:pPr marL="0" indent="0">
              <a:buNone/>
            </a:pPr>
            <a:r>
              <a:rPr lang="fr-BE" sz="2800" dirty="0"/>
              <a:t>Synthèse d’études par Jacques Ion.</a:t>
            </a:r>
          </a:p>
          <a:p>
            <a:pPr marL="0" indent="0">
              <a:buNone/>
            </a:pPr>
            <a:r>
              <a:rPr lang="fr-BE" sz="2800" dirty="0"/>
              <a:t>Changements majeurs :</a:t>
            </a:r>
          </a:p>
          <a:p>
            <a:pPr>
              <a:buFontTx/>
              <a:buChar char="-"/>
            </a:pPr>
            <a:r>
              <a:rPr lang="fr-BE" sz="2800" dirty="0"/>
              <a:t>Recul des formes les plus revendicatives au profit du développement de services (sport, culture, loisirs,…).</a:t>
            </a:r>
          </a:p>
          <a:p>
            <a:pPr>
              <a:buFontTx/>
              <a:buChar char="-"/>
            </a:pPr>
            <a:r>
              <a:rPr lang="fr-BE" sz="2800" u="sng" dirty="0"/>
              <a:t>Remplacement</a:t>
            </a:r>
            <a:r>
              <a:rPr lang="fr-BE" sz="2800" dirty="0"/>
              <a:t> de bénévoles par des (semi)-professionnels.</a:t>
            </a:r>
          </a:p>
          <a:p>
            <a:pPr>
              <a:buFontTx/>
              <a:buChar char="-"/>
            </a:pPr>
            <a:r>
              <a:rPr lang="fr-BE" sz="2800" dirty="0"/>
              <a:t>Montée de la </a:t>
            </a:r>
            <a:r>
              <a:rPr lang="fr-BE" sz="2800" u="sng" dirty="0"/>
              <a:t>désidéologisation</a:t>
            </a:r>
            <a:r>
              <a:rPr lang="fr-BE" sz="2800" dirty="0"/>
              <a:t> de l’engagement.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D16143-383D-48BD-BCE9-C78002019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MIAS LLN / NAMUR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82935F-8DA0-4C7E-A9C1-DC4C910F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931-CEE9-468B-A489-4111895F823E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7698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8BD78-07F7-47A5-A013-8594541D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+mn-lt"/>
              </a:rPr>
              <a:t>2) Quelles évolutions du militantisme ?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14A24F-30DF-40B0-8ED2-5223BAFAE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dirty="0"/>
              <a:t>D’après Jacques Ion, montée d’un </a:t>
            </a:r>
            <a:r>
              <a:rPr lang="fr-BE" sz="2800" u="sng" dirty="0"/>
              <a:t>militantisme plus ‘distancié’. </a:t>
            </a:r>
          </a:p>
          <a:p>
            <a:pPr marL="0" indent="0">
              <a:buNone/>
            </a:pPr>
            <a:r>
              <a:rPr lang="fr-BE" sz="2800" dirty="0"/>
              <a:t>Refus d’un militantisme dévoreur de temps et de vie personnelle.</a:t>
            </a:r>
          </a:p>
          <a:p>
            <a:pPr marL="0" indent="0">
              <a:buNone/>
            </a:pPr>
            <a:r>
              <a:rPr lang="fr-BE" sz="2800" dirty="0"/>
              <a:t>Mais aussi refus d’endosser un uniforme idéologique ‘sur mesure’. </a:t>
            </a:r>
          </a:p>
          <a:p>
            <a:pPr marL="0" indent="0">
              <a:buNone/>
            </a:pPr>
            <a:r>
              <a:rPr lang="fr-BE" sz="2800" dirty="0"/>
              <a:t>Engagement prioritairement sur des tâches circonscrites.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D16143-383D-48BD-BCE9-C78002019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MIAS LLN / NAMUR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75CA76-ABFD-4F01-9185-448C4817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931-CEE9-468B-A489-4111895F823E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1336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8BD78-07F7-47A5-A013-8594541D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+mn-lt"/>
              </a:rPr>
              <a:t>2) Quelles évolutions du militantisme ?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14A24F-30DF-40B0-8ED2-5223BAFA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171" y="1926770"/>
            <a:ext cx="9895311" cy="44545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800" dirty="0"/>
              <a:t>Critiques des travaux de Ion (Neveu, 2019)</a:t>
            </a:r>
          </a:p>
          <a:p>
            <a:pPr marL="514350" indent="-514350">
              <a:buAutoNum type="arabicParenR"/>
            </a:pPr>
            <a:r>
              <a:rPr lang="fr-BE" sz="2800" dirty="0"/>
              <a:t>Les analyses de Ion contiennent en </a:t>
            </a:r>
            <a:r>
              <a:rPr lang="fr-BE" sz="2800" dirty="0" err="1"/>
              <a:t>filigramme</a:t>
            </a:r>
            <a:r>
              <a:rPr lang="fr-BE" sz="2800" dirty="0"/>
              <a:t> une forme de critique des ‘anciens’ modèles d’engagement. </a:t>
            </a:r>
          </a:p>
          <a:p>
            <a:pPr marL="0" indent="0">
              <a:buNone/>
            </a:pPr>
            <a:r>
              <a:rPr lang="fr-BE" sz="2800" dirty="0"/>
              <a:t>Mais n’est-ce pas </a:t>
            </a:r>
            <a:r>
              <a:rPr lang="fr-BE" sz="2800" u="sng" dirty="0"/>
              <a:t>déprécier le modèle populaire </a:t>
            </a:r>
            <a:r>
              <a:rPr lang="fr-BE" sz="2800" dirty="0"/>
              <a:t>? Les militants étaient-ils dépourvus auparavant de distance critique ?</a:t>
            </a:r>
          </a:p>
          <a:p>
            <a:pPr marL="0" indent="0">
              <a:buNone/>
            </a:pPr>
            <a:r>
              <a:rPr lang="fr-BE" sz="2800" dirty="0"/>
              <a:t>Les formes ‘traditionnelles’ de militantisme étaient-elles choisies plutôt que subies du fait des inégalités de ressources avec les adversaires 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D16143-383D-48BD-BCE9-C78002019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MIAS LLN / NAMUR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9CB867-0614-431A-9A46-C5670751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931-CEE9-468B-A489-4111895F823E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8559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8BD78-07F7-47A5-A013-8594541D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+mn-lt"/>
              </a:rPr>
              <a:t>2) Quelles évolutions du militantisme ?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14A24F-30DF-40B0-8ED2-5223BAFAE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dirty="0"/>
              <a:t>Critiques des travaux de Ion.</a:t>
            </a:r>
          </a:p>
          <a:p>
            <a:pPr marL="0" indent="0">
              <a:buNone/>
            </a:pPr>
            <a:r>
              <a:rPr lang="fr-BE" sz="2800" dirty="0"/>
              <a:t>2) Manque d’attention sur les </a:t>
            </a:r>
            <a:r>
              <a:rPr lang="fr-BE" sz="2800" u="sng" dirty="0"/>
              <a:t>évolutions </a:t>
            </a:r>
            <a:r>
              <a:rPr lang="fr-BE" sz="2800" u="sng" dirty="0" err="1"/>
              <a:t>macro-sociales</a:t>
            </a:r>
            <a:r>
              <a:rPr lang="fr-BE" sz="2800" u="sng" dirty="0"/>
              <a:t> </a:t>
            </a:r>
            <a:r>
              <a:rPr lang="fr-BE" sz="2800" dirty="0"/>
              <a:t>telles que la montée du niveau des diplômes, ou encore l’évolution des relations de travail. Et de leurs impacts sur l’engagement. </a:t>
            </a:r>
          </a:p>
          <a:p>
            <a:pPr marL="0" indent="0">
              <a:buNone/>
            </a:pPr>
            <a:r>
              <a:rPr lang="fr-BE" sz="2800" dirty="0"/>
              <a:t>(ex : les grandes usines sont rares, éloignement des travailleuses les unes des autres)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D16143-383D-48BD-BCE9-C78002019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MIAS LLN / NAMUR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BFB0C9-C20A-4335-9A57-CB241387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931-CEE9-468B-A489-4111895F823E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1438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92F20-E1D0-FCF9-949A-6E310BA03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CE4EB-0511-0DDF-86C8-EE49F848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+mn-lt"/>
              </a:rPr>
              <a:t>2) Quelles évolutions du militantisme ?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2B3E98-BDC8-4DF3-4629-9327C0E57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57" y="1948542"/>
            <a:ext cx="10058399" cy="4432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800" dirty="0"/>
              <a:t>Constats aujourd’hui (</a:t>
            </a:r>
            <a:r>
              <a:rPr lang="fr-BE" sz="2800" dirty="0" err="1"/>
              <a:t>Faerber</a:t>
            </a:r>
            <a:r>
              <a:rPr lang="fr-BE" sz="2800" dirty="0"/>
              <a:t>, 2024) : </a:t>
            </a:r>
          </a:p>
          <a:p>
            <a:pPr marL="0" indent="0">
              <a:buNone/>
            </a:pPr>
            <a:r>
              <a:rPr lang="fr-BE" sz="2800" dirty="0"/>
              <a:t>- Omniprésence de la référence à l’</a:t>
            </a:r>
            <a:r>
              <a:rPr lang="fr-BE" sz="2800" u="sng" dirty="0"/>
              <a:t>engagement</a:t>
            </a:r>
            <a:r>
              <a:rPr lang="fr-BE" sz="2800" dirty="0"/>
              <a:t> (d’individus, d’organisations mais aussi d’entreprises commerciales). Avec </a:t>
            </a:r>
            <a:r>
              <a:rPr lang="fr-BE" sz="2800" u="sng" dirty="0"/>
              <a:t>représentation positive </a:t>
            </a:r>
            <a:r>
              <a:rPr lang="fr-BE" sz="2800" dirty="0"/>
              <a:t>de celui-ci.</a:t>
            </a:r>
          </a:p>
          <a:p>
            <a:pPr>
              <a:buFontTx/>
              <a:buChar char="-"/>
            </a:pPr>
            <a:r>
              <a:rPr lang="fr-BE" sz="2800" dirty="0"/>
              <a:t>Forme de dévoiement de la notion d’engagement. Qui n’est plus la quête d’un idéal, telle que pensée par Sartre par exemple.</a:t>
            </a:r>
          </a:p>
          <a:p>
            <a:pPr>
              <a:buFontTx/>
              <a:buChar char="-"/>
            </a:pPr>
            <a:r>
              <a:rPr lang="fr-BE" sz="2800" dirty="0"/>
              <a:t> L’engagement a pris une </a:t>
            </a:r>
            <a:r>
              <a:rPr lang="fr-BE" sz="2800" u="sng" dirty="0"/>
              <a:t>conception apolitique</a:t>
            </a:r>
            <a:r>
              <a:rPr lang="fr-BE" sz="2800" dirty="0"/>
              <a:t>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1E7A63-23D7-B818-20B3-81297672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MIAS LLN / NAMUR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8E2B60-EC2A-39DE-56FE-35ED6E2F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931-CEE9-468B-A489-4111895F823E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6825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C0BBF-6A81-C2C7-AFDB-0FBDC9930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639C7A-E6CC-BACA-DE91-5DF33538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+mn-lt"/>
              </a:rPr>
              <a:t>2) Quelles évolutions du militantisme ?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F2F813-6EC8-74D0-03F4-555B19879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30" y="1737360"/>
            <a:ext cx="9958250" cy="4643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800" dirty="0"/>
              <a:t>Construction d’une distinction sémantique entre engagement et </a:t>
            </a:r>
            <a:r>
              <a:rPr lang="fr-BE" sz="2800" u="sng" dirty="0"/>
              <a:t>militance</a:t>
            </a:r>
            <a:r>
              <a:rPr lang="fr-BE" sz="2800" dirty="0"/>
              <a:t>.</a:t>
            </a:r>
          </a:p>
          <a:p>
            <a:pPr>
              <a:buFontTx/>
              <a:buChar char="-"/>
            </a:pPr>
            <a:r>
              <a:rPr lang="fr-BE" sz="2800" dirty="0"/>
              <a:t>Valorisation de l’engagement. Et en même temps, formes de discrédit sur la militance.</a:t>
            </a:r>
          </a:p>
          <a:p>
            <a:pPr>
              <a:buFontTx/>
              <a:buChar char="-"/>
            </a:pPr>
            <a:r>
              <a:rPr lang="fr-BE" sz="2800" dirty="0"/>
              <a:t> Manœuvres pour déconsidérer, marginaliser la militance, la stigmatiser.</a:t>
            </a:r>
          </a:p>
          <a:p>
            <a:pPr marL="0" indent="0">
              <a:buNone/>
            </a:pPr>
            <a:r>
              <a:rPr lang="fr-BE" sz="2800" dirty="0"/>
              <a:t>Qui s’accompagnent de la </a:t>
            </a:r>
            <a:r>
              <a:rPr lang="fr-BE" sz="2800" u="sng" dirty="0"/>
              <a:t>répression</a:t>
            </a:r>
            <a:r>
              <a:rPr lang="fr-BE" sz="2800" dirty="0"/>
              <a:t> de l’action militante.</a:t>
            </a:r>
          </a:p>
          <a:p>
            <a:pPr marL="0" indent="0">
              <a:buNone/>
            </a:pPr>
            <a:endParaRPr lang="fr-BE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F162A5-B9BD-24A0-2577-53144237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MIAS LLN / NAMUR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D6D429-F53D-D882-93F4-2B7F2D2F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931-CEE9-468B-A489-4111895F823E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9460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A548-FA64-DD32-8856-6C66DFF2E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D16E2-7F7B-0668-3528-C5BEAB13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+mn-lt"/>
              </a:rPr>
              <a:t>2) Quelles évolutions du militantisme ?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1A2776-E8FD-DE7A-FA75-2B4FD25D5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72" y="1894114"/>
            <a:ext cx="9914708" cy="4487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800" dirty="0"/>
              <a:t>Exemple donné par </a:t>
            </a:r>
            <a:r>
              <a:rPr lang="fr-BE" sz="2800" dirty="0" err="1"/>
              <a:t>Faerber</a:t>
            </a:r>
            <a:r>
              <a:rPr lang="fr-BE" sz="2800" dirty="0"/>
              <a:t>.</a:t>
            </a:r>
          </a:p>
          <a:p>
            <a:pPr marL="0" indent="0">
              <a:buNone/>
            </a:pPr>
            <a:r>
              <a:rPr lang="fr-FR" sz="2800" dirty="0"/>
              <a:t>Répression brutale qu’ont subie les </a:t>
            </a:r>
            <a:r>
              <a:rPr lang="fr-FR" sz="2800" dirty="0" err="1"/>
              <a:t>militant·es</a:t>
            </a:r>
            <a:r>
              <a:rPr lang="fr-FR" sz="2800" dirty="0"/>
              <a:t> écologistes à Sainte-Soline le 25 mars 2023. Tir par les forces policières, avec pluie de projectiles (5.000 par heure) sur les </a:t>
            </a:r>
            <a:r>
              <a:rPr lang="fr-FR" sz="2800" dirty="0" err="1"/>
              <a:t>militant·es</a:t>
            </a:r>
            <a:r>
              <a:rPr lang="fr-FR" sz="2800" dirty="0"/>
              <a:t> qui protestaient pacifiquement contre la construction de </a:t>
            </a:r>
            <a:r>
              <a:rPr lang="fr-FR" sz="2800" u="sng" dirty="0"/>
              <a:t>méga-bassines</a:t>
            </a:r>
            <a:r>
              <a:rPr lang="fr-FR" sz="2800" dirty="0"/>
              <a:t> de rétention d’eau, dénonçant l’accaparement de l’eau par les grands producteurs agricoles. </a:t>
            </a:r>
          </a:p>
          <a:p>
            <a:pPr marL="0" indent="0">
              <a:buNone/>
            </a:pPr>
            <a:r>
              <a:rPr lang="fr-FR" sz="2800" dirty="0"/>
              <a:t>Cette répression violente a fait 42 </a:t>
            </a:r>
            <a:r>
              <a:rPr lang="fr-FR" sz="2800" dirty="0" err="1"/>
              <a:t>blessé·es</a:t>
            </a:r>
            <a:r>
              <a:rPr lang="fr-FR" sz="2800" dirty="0"/>
              <a:t>, dont plusieurs graves. </a:t>
            </a:r>
          </a:p>
          <a:p>
            <a:pPr marL="0" indent="0">
              <a:buNone/>
            </a:pPr>
            <a:r>
              <a:rPr lang="fr-BE" sz="2800" dirty="0"/>
              <a:t>Autre exemple : utilisation du terme d’écoterrorisme pour désigner des ‘simples manifestants’ à un projet agro-industriel.</a:t>
            </a:r>
          </a:p>
          <a:p>
            <a:pPr marL="0" indent="0">
              <a:buNone/>
            </a:pPr>
            <a:endParaRPr lang="fr-BE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16A9FF-4C98-5454-E748-97D15FB3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MIAS LLN / NAMUR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64385F-DACD-4148-8564-91279000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931-CEE9-468B-A489-4111895F823E}" type="slidenum">
              <a:rPr lang="fr-BE" smtClean="0"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9797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74662-8BE7-73BD-18A5-2B9292A45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0EAAD-D627-15EB-44D7-F5F43256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+mn-lt"/>
              </a:rPr>
              <a:t>2) Quelles évolutions du militantisme ?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F74346-9ED8-193F-2F70-FA435EEFC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43" y="1850571"/>
            <a:ext cx="9892937" cy="43867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800" dirty="0"/>
              <a:t>Utilisation de procédures de natures diverses pour </a:t>
            </a:r>
            <a:r>
              <a:rPr lang="fr-BE" sz="2800" u="sng" dirty="0"/>
              <a:t>disqualifier</a:t>
            </a:r>
            <a:r>
              <a:rPr lang="fr-BE" sz="2800" dirty="0"/>
              <a:t> l’action militante (</a:t>
            </a:r>
            <a:r>
              <a:rPr lang="fr-BE" sz="2800" dirty="0" err="1"/>
              <a:t>Faerber</a:t>
            </a:r>
            <a:r>
              <a:rPr lang="fr-BE" sz="2800" dirty="0"/>
              <a:t>).</a:t>
            </a:r>
          </a:p>
          <a:p>
            <a:pPr>
              <a:buFontTx/>
              <a:buChar char="-"/>
            </a:pPr>
            <a:r>
              <a:rPr lang="fr-BE" sz="2800" dirty="0"/>
              <a:t>Moyens </a:t>
            </a:r>
            <a:r>
              <a:rPr lang="fr-BE" sz="2800" u="sng" dirty="0"/>
              <a:t>juridiques</a:t>
            </a:r>
            <a:r>
              <a:rPr lang="fr-BE" sz="2800" dirty="0"/>
              <a:t> (</a:t>
            </a:r>
            <a:r>
              <a:rPr lang="fr-BE" sz="2800" dirty="0" err="1"/>
              <a:t>cfr</a:t>
            </a:r>
            <a:r>
              <a:rPr lang="fr-BE" sz="2800" dirty="0"/>
              <a:t> interdiction des piquets de grève)</a:t>
            </a:r>
          </a:p>
          <a:p>
            <a:pPr>
              <a:buFontTx/>
              <a:buChar char="-"/>
            </a:pPr>
            <a:r>
              <a:rPr lang="fr-BE" sz="2800" dirty="0"/>
              <a:t> moyens </a:t>
            </a:r>
            <a:r>
              <a:rPr lang="fr-BE" sz="2800" u="sng" dirty="0"/>
              <a:t>discursifs</a:t>
            </a:r>
            <a:r>
              <a:rPr lang="fr-BE" sz="2800" dirty="0"/>
              <a:t> (propos de certains ‘leaders d’opinion’ dans l’espace médiatique).</a:t>
            </a:r>
          </a:p>
          <a:p>
            <a:pPr marL="0" indent="0">
              <a:buNone/>
            </a:pPr>
            <a:r>
              <a:rPr lang="fr-BE" sz="2800" dirty="0" err="1"/>
              <a:t>Faerber</a:t>
            </a:r>
            <a:r>
              <a:rPr lang="fr-BE" sz="2800" dirty="0"/>
              <a:t> parle de ‘double mutilation’ :</a:t>
            </a:r>
          </a:p>
          <a:p>
            <a:pPr>
              <a:buFontTx/>
              <a:buChar char="-"/>
            </a:pPr>
            <a:r>
              <a:rPr lang="fr-BE" sz="2800" dirty="0"/>
              <a:t>Des blessures physiques, causées par la répression.</a:t>
            </a:r>
          </a:p>
          <a:p>
            <a:pPr>
              <a:buFontTx/>
              <a:buChar char="-"/>
            </a:pPr>
            <a:r>
              <a:rPr lang="fr-BE" sz="2800" dirty="0"/>
              <a:t> Des blessures morales (en réussissant à faire apparaitre la mobilisation comme ‘impropre’)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6F152E-5072-351D-B497-346B3706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MIAS LLN / NAMUR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37E4F2-BAEA-6FD8-EE72-9E13E3DB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931-CEE9-468B-A489-4111895F823E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2092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C6A98-CAEE-0808-6E2E-136D3D00D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E614B-64DF-7456-0210-D2EBA6CB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+mn-lt"/>
              </a:rPr>
              <a:t>2) Quelles évolutions du militantisme ?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F12E9-1347-6260-3266-272028B9E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30" y="1737360"/>
            <a:ext cx="9958250" cy="4643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800" dirty="0"/>
              <a:t>Stratégies pour ‘faire passer l’envie de militer’.</a:t>
            </a:r>
          </a:p>
          <a:p>
            <a:pPr marL="0" indent="0">
              <a:buNone/>
            </a:pPr>
            <a:r>
              <a:rPr lang="fr-BE" sz="2800" dirty="0"/>
              <a:t>Or, qu’est-ce que le militantisme ? </a:t>
            </a:r>
          </a:p>
          <a:p>
            <a:pPr marL="0" indent="0">
              <a:buNone/>
            </a:pPr>
            <a:r>
              <a:rPr lang="fr-FR" sz="2800" dirty="0"/>
              <a:t>Selon </a:t>
            </a:r>
            <a:r>
              <a:rPr lang="fr-FR" sz="2800" dirty="0" err="1"/>
              <a:t>Faerber</a:t>
            </a:r>
            <a:r>
              <a:rPr lang="fr-FR" sz="2800" dirty="0"/>
              <a:t> : </a:t>
            </a:r>
            <a:r>
              <a:rPr lang="fr-FR" sz="2800" u="sng" dirty="0"/>
              <a:t>lutter pour la démocratie</a:t>
            </a:r>
            <a:r>
              <a:rPr lang="fr-FR" sz="2800" dirty="0"/>
              <a:t>, la justice et l’équité. Tant qu’il y a des </a:t>
            </a:r>
            <a:r>
              <a:rPr lang="fr-FR" sz="2800" dirty="0" err="1"/>
              <a:t>militant·es</a:t>
            </a:r>
            <a:r>
              <a:rPr lang="fr-FR" sz="2800" dirty="0"/>
              <a:t>, cela signifie que la démocratie n’est pas pleinement réalisée.</a:t>
            </a:r>
          </a:p>
          <a:p>
            <a:pPr marL="0" indent="0">
              <a:buNone/>
            </a:pPr>
            <a:r>
              <a:rPr lang="fr-FR" sz="2800" dirty="0"/>
              <a:t>Et le sera-t-elle jamais ?</a:t>
            </a:r>
            <a:endParaRPr lang="fr-BE" sz="2800" dirty="0"/>
          </a:p>
          <a:p>
            <a:pPr marL="0" indent="0">
              <a:buNone/>
            </a:pPr>
            <a:r>
              <a:rPr lang="fr-BE" sz="2800" dirty="0"/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FEFA08-D864-CDCD-0AE6-A6077E07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MIAS LLN / NAMUR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6EA6C2-FD4C-A9C7-6739-7FFA78C7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931-CEE9-468B-A489-4111895F823E}" type="slidenum">
              <a:rPr lang="fr-BE" smtClean="0"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7595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109BF-6626-9123-AA82-95029A908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E764C1-3C33-2A74-BB15-D86709C3D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955854"/>
          </a:xfrm>
        </p:spPr>
        <p:txBody>
          <a:bodyPr>
            <a:normAutofit fontScale="90000"/>
          </a:bodyPr>
          <a:lstStyle/>
          <a:p>
            <a:r>
              <a:rPr lang="fr-B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fr-BE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Pour conclure : </a:t>
            </a:r>
            <a:r>
              <a:rPr lang="fr-B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fr-BE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éenchanter l’engagement associatif</a:t>
            </a:r>
            <a:br>
              <a:rPr lang="fr-BE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8EDD30-8EDA-0225-530D-37FE48E7E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Comment ? Pas de recette miracle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Mais quelques pistes.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fr-BE" sz="2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L’acceptation des mutations </a:t>
            </a:r>
            <a:r>
              <a:rPr lang="fr-BE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 militantisme</a:t>
            </a:r>
          </a:p>
          <a:p>
            <a:r>
              <a:rPr lang="fr-BE" sz="2800" dirty="0"/>
              <a:t>Liées aux évolutions </a:t>
            </a:r>
            <a:r>
              <a:rPr lang="fr-BE" sz="2800" dirty="0" err="1"/>
              <a:t>macro-sociales</a:t>
            </a:r>
            <a:r>
              <a:rPr lang="fr-BE" sz="2800" dirty="0"/>
              <a:t> : lents progrès vers l’égalité de genre,…</a:t>
            </a:r>
          </a:p>
          <a:p>
            <a:r>
              <a:rPr lang="fr-BE" sz="2800" dirty="0"/>
              <a:t>- Construire des contre-discours au dénigrement du militantisme. Nous aussi être dans le combat culturel.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3492C1-BE0E-A9CC-EC27-23C88C9E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7017F7-02D7-C0AC-AC12-0BA52C36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6C20B-F89F-4719-8390-E55771F8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095" y="405353"/>
            <a:ext cx="9994679" cy="1140644"/>
          </a:xfrm>
        </p:spPr>
        <p:txBody>
          <a:bodyPr>
            <a:normAutofit/>
          </a:bodyPr>
          <a:lstStyle/>
          <a:p>
            <a:r>
              <a:rPr lang="fr-BE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Travail associatif et démocratie</a:t>
            </a:r>
            <a:endParaRPr lang="fr-BE" sz="44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6E80A0-6CCB-40EF-B8C3-FEC9C7BF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094" y="1959429"/>
            <a:ext cx="10430955" cy="4231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dirty="0">
                <a:solidFill>
                  <a:srgbClr val="000000"/>
                </a:solidFill>
              </a:rPr>
              <a:t>Ces différentes fonctions sont </a:t>
            </a:r>
            <a:r>
              <a:rPr lang="fr-BE" sz="2800" u="sng" dirty="0">
                <a:solidFill>
                  <a:srgbClr val="000000"/>
                </a:solidFill>
              </a:rPr>
              <a:t>légitimes</a:t>
            </a:r>
            <a:r>
              <a:rPr lang="fr-BE" sz="28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r-BE" sz="2800" dirty="0">
                <a:solidFill>
                  <a:srgbClr val="000000"/>
                </a:solidFill>
              </a:rPr>
              <a:t>Une association </a:t>
            </a:r>
            <a:r>
              <a:rPr lang="fr-BE" sz="2800" u="sng" dirty="0">
                <a:solidFill>
                  <a:srgbClr val="000000"/>
                </a:solidFill>
              </a:rPr>
              <a:t>combine</a:t>
            </a:r>
            <a:r>
              <a:rPr lang="fr-BE" sz="2800" dirty="0">
                <a:solidFill>
                  <a:srgbClr val="000000"/>
                </a:solidFill>
              </a:rPr>
              <a:t> souvent plusieurs de ces fonctions.</a:t>
            </a:r>
          </a:p>
          <a:p>
            <a:pPr marL="0" indent="0">
              <a:buNone/>
            </a:pPr>
            <a:r>
              <a:rPr lang="fr-BE" sz="2800" dirty="0">
                <a:solidFill>
                  <a:srgbClr val="000000"/>
                </a:solidFill>
              </a:rPr>
              <a:t>Au sein d’une association, la part de chacune de ces fonctions </a:t>
            </a:r>
            <a:r>
              <a:rPr lang="fr-BE" sz="2800" u="sng" dirty="0">
                <a:solidFill>
                  <a:srgbClr val="000000"/>
                </a:solidFill>
              </a:rPr>
              <a:t>évolue</a:t>
            </a:r>
            <a:r>
              <a:rPr lang="fr-BE" sz="2800" dirty="0">
                <a:solidFill>
                  <a:srgbClr val="000000"/>
                </a:solidFill>
              </a:rPr>
              <a:t> au fil du temps.</a:t>
            </a:r>
          </a:p>
          <a:p>
            <a:pPr marL="0" indent="0">
              <a:buNone/>
            </a:pPr>
            <a:r>
              <a:rPr lang="en-US" sz="2800" dirty="0"/>
              <a:t>Auteurs de </a:t>
            </a:r>
            <a:r>
              <a:rPr lang="en-US" sz="2800" dirty="0" err="1"/>
              <a:t>référence</a:t>
            </a:r>
            <a:r>
              <a:rPr lang="en-US" sz="2800" dirty="0"/>
              <a:t> sur le </a:t>
            </a:r>
            <a:r>
              <a:rPr lang="en-US" sz="2800"/>
              <a:t>fait associative : </a:t>
            </a:r>
            <a:r>
              <a:rPr lang="en-US" sz="2800" dirty="0"/>
              <a:t>Bruno Frère et </a:t>
            </a:r>
            <a:r>
              <a:rPr lang="en-US" sz="2800"/>
              <a:t>Jean-Louis Laville</a:t>
            </a:r>
            <a:endParaRPr lang="fr-BE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AutoNum type="arabicParenR"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endParaRPr lang="fr-BE" sz="20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CBEB30-8130-4542-85DE-221D0156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5E86F5-660E-42A2-A996-B9F4A94A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93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5B20415-3D39-8B64-EAE2-1D2B3B8A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8650EF-029D-421D-DF8D-939E08A605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3CE67C0-C9E9-034A-B370-BA06B37D7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3456" y="1845735"/>
            <a:ext cx="4722223" cy="4023360"/>
          </a:xfrm>
        </p:spPr>
        <p:txBody>
          <a:bodyPr>
            <a:normAutofit/>
          </a:bodyPr>
          <a:lstStyle/>
          <a:p>
            <a:r>
              <a:rPr lang="fr-BE" sz="2800"/>
              <a:t>Angela Davis</a:t>
            </a:r>
          </a:p>
          <a:p>
            <a:r>
              <a:rPr lang="fr-BE" sz="2800"/>
              <a:t>‘</a:t>
            </a:r>
            <a:r>
              <a:rPr lang="fr-BE" sz="2800" dirty="0"/>
              <a:t>L’espoir est une discipline’.</a:t>
            </a:r>
          </a:p>
          <a:p>
            <a:r>
              <a:rPr lang="fr-BE" sz="2800" dirty="0"/>
              <a:t>Phrase reprise de l’autrice et militante américaine Mariam Kaba.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68164BC-3B4E-6D99-4BC0-4FBB4F2C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40</a:t>
            </a:fld>
            <a:endParaRPr lang="en-US" dirty="0"/>
          </a:p>
        </p:txBody>
      </p:sp>
      <p:pic>
        <p:nvPicPr>
          <p:cNvPr id="4" name="Image 3" descr="Une image contenant habits, Visage humain, postiche, portrait">
            <a:extLst>
              <a:ext uri="{FF2B5EF4-FFF2-40B4-BE49-F238E27FC236}">
                <a16:creationId xmlns:a16="http://schemas.microsoft.com/office/drawing/2014/main" id="{05F76C55-FFE1-6B1E-CD74-101FF45AF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402771"/>
            <a:ext cx="512064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02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99550-19E3-564C-5120-81B2B41B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4) Réenchanter l’engagement associatif</a:t>
            </a:r>
            <a:br>
              <a:rPr lang="fr-BE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FECF42-79B2-AFC4-612C-E46D434BA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Cultiver des zones de bonheur (dans l’esprit du socialisme utopique), par exemple via la participation à des dynamiques coopératives.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E</a:t>
            </a:r>
            <a:r>
              <a:rPr lang="fr-BE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ntretenir des dynamiques de transformation sociale. Et fêter toutes les petites victoire. Et pas que </a:t>
            </a:r>
            <a:r>
              <a:rPr lang="fr-BE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petites </a:t>
            </a:r>
            <a:r>
              <a:rPr lang="fr-BE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fr-BE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C4DF9A-DC19-BA04-B63A-E013EE58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0F5740-F735-CC3C-2EB7-70132BF9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02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ein air, ciel, bâtiment, chaussures&#10;&#10;Description générée automatiquement">
            <a:extLst>
              <a:ext uri="{FF2B5EF4-FFF2-40B4-BE49-F238E27FC236}">
                <a16:creationId xmlns:a16="http://schemas.microsoft.com/office/drawing/2014/main" id="{66DBE2E5-6185-EF02-83D6-9F462374C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97" b="29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E01ADEE-D740-2837-125B-B24C8E6C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0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lvl="0" algn="ctr"/>
            <a:r>
              <a:rPr lang="fr-BE" sz="4000" dirty="0">
                <a:solidFill>
                  <a:schemeClr val="tx1"/>
                </a:solidFill>
              </a:rPr>
              <a:t>Bibliographie </a:t>
            </a:r>
            <a:br>
              <a:rPr lang="fr-BE" sz="4000" dirty="0">
                <a:solidFill>
                  <a:srgbClr val="FFFFFF"/>
                </a:solidFill>
              </a:rPr>
            </a:br>
            <a:endParaRPr lang="fr-BE" sz="4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9225" y="2152243"/>
            <a:ext cx="10435831" cy="3987300"/>
          </a:xfrm>
        </p:spPr>
        <p:txBody>
          <a:bodyPr>
            <a:normAutofit fontScale="77500" lnSpcReduction="20000"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Barthélémy M., 2000, Associations : un nouvel âge de la participation ?, Paris, Presses de Sciences Po, p.59 </a:t>
            </a:r>
          </a:p>
          <a:p>
            <a:r>
              <a:rPr lang="fr-BE" sz="2000" dirty="0">
                <a:solidFill>
                  <a:srgbClr val="000000"/>
                </a:solidFill>
              </a:rPr>
              <a:t>DE PREVAL </a:t>
            </a:r>
            <a:r>
              <a:rPr lang="fr-BE" dirty="0">
                <a:solidFill>
                  <a:srgbClr val="000000"/>
                </a:solidFill>
              </a:rPr>
              <a:t>C. &amp; LEMAIGRE T., 2019,  </a:t>
            </a:r>
            <a:r>
              <a:rPr lang="fr-BE" i="1" dirty="0">
                <a:solidFill>
                  <a:srgbClr val="000000"/>
                </a:solidFill>
              </a:rPr>
              <a:t>Le non marchand entre mimétisme et alternatives</a:t>
            </a:r>
            <a:r>
              <a:rPr lang="fr-BE" dirty="0">
                <a:solidFill>
                  <a:srgbClr val="000000"/>
                </a:solidFill>
              </a:rPr>
              <a:t>, dans la Revue Nouvelle, n°4/2019.</a:t>
            </a:r>
          </a:p>
          <a:p>
            <a:r>
              <a:rPr lang="fr-FR" dirty="0" err="1">
                <a:solidFill>
                  <a:srgbClr val="000000"/>
                </a:solidFill>
              </a:rPr>
              <a:t>Franssen</a:t>
            </a:r>
            <a:r>
              <a:rPr lang="fr-FR" dirty="0">
                <a:solidFill>
                  <a:srgbClr val="000000"/>
                </a:solidFill>
              </a:rPr>
              <a:t>, A. (2005) . État social actif et métamorphoses des identités professionnelles Essai de typologie des logiques de reconstruction identitaire des travailleurs sociaux. Pensée plurielle, no 10(2), 137-147. </a:t>
            </a:r>
            <a:r>
              <a:rPr lang="fr-FR" dirty="0">
                <a:solidFill>
                  <a:srgbClr val="000000"/>
                </a:solidFill>
                <a:hlinkClick r:id="rId2"/>
              </a:rPr>
              <a:t>https://doi.org/10.3917/pp.010.0137</a:t>
            </a:r>
            <a:r>
              <a:rPr lang="fr-FR" dirty="0">
                <a:solidFill>
                  <a:srgbClr val="000000"/>
                </a:solidFill>
              </a:rPr>
              <a:t>.</a:t>
            </a:r>
          </a:p>
          <a:p>
            <a:r>
              <a:rPr lang="fr-BE" sz="2000" dirty="0">
                <a:solidFill>
                  <a:srgbClr val="000000"/>
                </a:solidFill>
              </a:rPr>
              <a:t>HAYEK F.A., 1983, </a:t>
            </a:r>
            <a:r>
              <a:rPr lang="fr-BE" sz="2000" i="1" dirty="0">
                <a:solidFill>
                  <a:srgbClr val="000000"/>
                </a:solidFill>
              </a:rPr>
              <a:t>Droit, législation et liberté, vol. 3 : L’ordre politique d’un peuple libre</a:t>
            </a:r>
            <a:r>
              <a:rPr lang="fr-BE" sz="2000" dirty="0">
                <a:solidFill>
                  <a:srgbClr val="000000"/>
                </a:solidFill>
              </a:rPr>
              <a:t>, Paris, PUF.</a:t>
            </a: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LAVILLE, J-L, 2015, </a:t>
            </a:r>
            <a:r>
              <a:rPr lang="fr-FR" sz="2000" i="1" dirty="0">
                <a:solidFill>
                  <a:srgbClr val="000000"/>
                </a:solidFill>
              </a:rPr>
              <a:t>‘Fait associatif et démocratie plurielle’, </a:t>
            </a:r>
            <a:r>
              <a:rPr lang="fr-FR" sz="2000" dirty="0">
                <a:solidFill>
                  <a:srgbClr val="000000"/>
                </a:solidFill>
              </a:rPr>
              <a:t>dans Etat, associations, entreprises sociales : vers de nouvelles logiques de financement ?, Les politique sociales 1&amp;2. (</a:t>
            </a:r>
            <a:r>
              <a:rPr lang="fr-FR" sz="2000" dirty="0">
                <a:solidFill>
                  <a:srgbClr val="000000"/>
                </a:solidFill>
                <a:hlinkClick r:id="rId3"/>
              </a:rPr>
              <a:t>http://www.lespolitiquessociales.org/1&amp;2-2015.html</a:t>
            </a:r>
            <a:r>
              <a:rPr lang="fr-FR" sz="2000" dirty="0">
                <a:solidFill>
                  <a:srgbClr val="000000"/>
                </a:solidFill>
              </a:rPr>
              <a:t>)</a:t>
            </a:r>
          </a:p>
          <a:p>
            <a:r>
              <a:rPr lang="fr-FR" sz="2000" dirty="0">
                <a:solidFill>
                  <a:srgbClr val="000000"/>
                </a:solidFill>
              </a:rPr>
              <a:t>LAVILLE, J-L, 2010, </a:t>
            </a:r>
            <a:r>
              <a:rPr lang="fr-FR" sz="2000" i="1" dirty="0">
                <a:solidFill>
                  <a:srgbClr val="000000"/>
                </a:solidFill>
              </a:rPr>
              <a:t>Politique de l’association</a:t>
            </a:r>
            <a:r>
              <a:rPr lang="fr-FR" sz="2000" dirty="0">
                <a:solidFill>
                  <a:srgbClr val="000000"/>
                </a:solidFill>
              </a:rPr>
              <a:t>, Paris, Seuil.</a:t>
            </a:r>
          </a:p>
          <a:p>
            <a:r>
              <a:rPr lang="fr-FR" sz="2000" dirty="0">
                <a:solidFill>
                  <a:srgbClr val="000000"/>
                </a:solidFill>
              </a:rPr>
              <a:t>Molina, Y. (2014). Nouvelle Gestion Publique et Recomposition Professionnelle Dans le Secteur Social. Pensée plurielle, 36(2), 55-66. https://doi.org/10.3917/pp.036.0055.</a:t>
            </a:r>
          </a:p>
          <a:p>
            <a:r>
              <a:rPr lang="fr-FR" dirty="0"/>
              <a:t>Touzard, H. (2006). Consultation, concertation, négociation: Une courte note théorique. </a:t>
            </a:r>
            <a:r>
              <a:rPr lang="fr-FR" i="1" dirty="0"/>
              <a:t>Négociations</a:t>
            </a:r>
            <a:r>
              <a:rPr lang="fr-FR" dirty="0"/>
              <a:t>, 2006/1, n°5, 67-74. </a:t>
            </a:r>
            <a:r>
              <a:rPr lang="fr-FR" baseline="30000" dirty="0"/>
              <a:t> </a:t>
            </a:r>
            <a:r>
              <a:rPr lang="fr-FR" baseline="30000" dirty="0">
                <a:effectLst/>
                <a:hlinkClick r:id="rId4"/>
              </a:rPr>
              <a:t>https://doi.org/10.3917/neg.005.0067</a:t>
            </a:r>
            <a:r>
              <a:rPr lang="fr-FR" baseline="30000" dirty="0"/>
              <a:t> </a:t>
            </a:r>
            <a:endParaRPr lang="fr-BE" dirty="0"/>
          </a:p>
          <a:p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2000" dirty="0">
              <a:solidFill>
                <a:srgbClr val="000000"/>
              </a:solidFill>
            </a:endParaRPr>
          </a:p>
          <a:p>
            <a:endParaRPr lang="fr-BE" sz="20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F1DA8A-31EC-42C3-907F-E094F18FD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5F09BF-1086-4114-A67C-B0172404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37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B8473-16BB-4EE0-B4D4-DB029F1E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F38CD5-4D51-4159-B848-3C3E4C7EB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57" y="1872342"/>
            <a:ext cx="10363199" cy="43649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BE" dirty="0"/>
              <a:t>Basseux A. (2020), </a:t>
            </a:r>
            <a:r>
              <a:rPr lang="fr-FR" sz="1900" dirty="0"/>
              <a:t>Le droit d’entrée à extinction </a:t>
            </a:r>
            <a:r>
              <a:rPr lang="fr-FR" sz="1900" dirty="0" err="1"/>
              <a:t>rebellion</a:t>
            </a:r>
            <a:r>
              <a:rPr lang="fr-FR" sz="1900" dirty="0"/>
              <a:t> : une recherche menée au sein d’extinction </a:t>
            </a:r>
            <a:r>
              <a:rPr lang="fr-FR" sz="1900" dirty="0" err="1"/>
              <a:t>rebellion</a:t>
            </a:r>
            <a:r>
              <a:rPr lang="fr-FR" sz="1900" dirty="0"/>
              <a:t> Belgique, Bruxelles et Ottawa, Mémoire présenté dans le cadre du MIAS LLN-Namur.</a:t>
            </a:r>
            <a:endParaRPr lang="fr-BE" sz="1900" dirty="0"/>
          </a:p>
          <a:p>
            <a:pPr marL="0" indent="0">
              <a:buNone/>
            </a:pPr>
            <a:r>
              <a:rPr lang="fr-BE" dirty="0"/>
              <a:t>Bourdieu P. (1994), </a:t>
            </a:r>
            <a:r>
              <a:rPr lang="fr-BE" i="1" dirty="0"/>
              <a:t>Un acte désintéressé est-il possible ?</a:t>
            </a:r>
            <a:r>
              <a:rPr lang="fr-BE" dirty="0"/>
              <a:t>,</a:t>
            </a:r>
            <a:r>
              <a:rPr lang="fr-BE" i="1" dirty="0"/>
              <a:t> </a:t>
            </a:r>
            <a:r>
              <a:rPr lang="fr-BE" dirty="0"/>
              <a:t>Raisons pratiques, Seuil, Paris.</a:t>
            </a:r>
          </a:p>
          <a:p>
            <a:pPr marL="0" indent="0">
              <a:buNone/>
            </a:pPr>
            <a:r>
              <a:rPr lang="fr-FR" dirty="0"/>
              <a:t>Cultiaux, J. (2014). Les Tensions du Travail D'organisation Militant : L'exemple du Travail Syndical de Terrain En Belgique. Nouvelle revue de psychosociologie, 18(2), 13-25. https://doi.org/10.3917/nrp.018.0013.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Dubar C. (1991), </a:t>
            </a:r>
            <a:r>
              <a:rPr lang="fr-BE" i="1" dirty="0"/>
              <a:t>La socialisation</a:t>
            </a:r>
            <a:r>
              <a:rPr lang="fr-BE" dirty="0"/>
              <a:t>, Armand Collin, Paris.</a:t>
            </a:r>
          </a:p>
          <a:p>
            <a:pPr marL="0" indent="0">
              <a:buNone/>
            </a:pPr>
            <a:r>
              <a:rPr lang="fr-FR" dirty="0" err="1"/>
              <a:t>Faerber</a:t>
            </a:r>
            <a:r>
              <a:rPr lang="fr-FR" dirty="0"/>
              <a:t> J. (2024), Militer, verbe sale de l’époque, Éditions Autrement.</a:t>
            </a:r>
            <a:endParaRPr lang="fr-BE" dirty="0"/>
          </a:p>
          <a:p>
            <a:pPr marL="0" indent="0">
              <a:buNone/>
            </a:pPr>
            <a:r>
              <a:rPr lang="fr-FR" dirty="0"/>
              <a:t>Gaxie D. (2005). Rétributions du militantisme et paradoxes de l’action collective. </a:t>
            </a:r>
            <a:r>
              <a:rPr lang="fr-FR" dirty="0" err="1"/>
              <a:t>Swiss</a:t>
            </a:r>
            <a:r>
              <a:rPr lang="fr-FR" dirty="0"/>
              <a:t> </a:t>
            </a:r>
            <a:r>
              <a:rPr lang="fr-FR" dirty="0" err="1"/>
              <a:t>Political</a:t>
            </a:r>
            <a:r>
              <a:rPr lang="fr-FR" dirty="0"/>
              <a:t> Science </a:t>
            </a:r>
            <a:r>
              <a:rPr lang="fr-FR" dirty="0" err="1"/>
              <a:t>Review</a:t>
            </a:r>
            <a:r>
              <a:rPr lang="fr-FR" dirty="0"/>
              <a:t>, 11(1), 157‑188.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Ion J. (1997), </a:t>
            </a:r>
            <a:r>
              <a:rPr lang="fr-BE" i="1" dirty="0"/>
              <a:t>La fin des militants ?</a:t>
            </a:r>
            <a:r>
              <a:rPr lang="fr-BE" dirty="0"/>
              <a:t>,</a:t>
            </a:r>
            <a:r>
              <a:rPr lang="fr-BE" i="1" dirty="0"/>
              <a:t> </a:t>
            </a:r>
            <a:r>
              <a:rPr lang="fr-BE" dirty="0"/>
              <a:t>Editions de l’atelier, Paris.</a:t>
            </a:r>
          </a:p>
          <a:p>
            <a:pPr marL="0" indent="0">
              <a:buNone/>
            </a:pPr>
            <a:r>
              <a:rPr lang="fr-BE" dirty="0"/>
              <a:t>Mauss M. (2012), Essai sur le don. Forme et raison de l’échange dans les sociétés archaïques, Presses Universitaires de France, Paris.</a:t>
            </a:r>
          </a:p>
          <a:p>
            <a:pPr marL="0" indent="0">
              <a:buNone/>
            </a:pPr>
            <a:r>
              <a:rPr lang="fr-BE" dirty="0"/>
              <a:t>McAdam D. (1988), </a:t>
            </a:r>
            <a:r>
              <a:rPr lang="fr-BE" i="1" dirty="0"/>
              <a:t>Freedom </a:t>
            </a:r>
            <a:r>
              <a:rPr lang="fr-BE" i="1" dirty="0" err="1"/>
              <a:t>summer</a:t>
            </a:r>
            <a:r>
              <a:rPr lang="fr-BE" dirty="0"/>
              <a:t>, Oxford </a:t>
            </a:r>
            <a:r>
              <a:rPr lang="fr-BE" dirty="0" err="1"/>
              <a:t>university</a:t>
            </a:r>
            <a:r>
              <a:rPr lang="fr-BE" dirty="0"/>
              <a:t> </a:t>
            </a:r>
            <a:r>
              <a:rPr lang="fr-BE" dirty="0" err="1"/>
              <a:t>press</a:t>
            </a:r>
            <a:r>
              <a:rPr lang="fr-BE" dirty="0"/>
              <a:t>, Oxford.</a:t>
            </a:r>
          </a:p>
          <a:p>
            <a:pPr marL="0" indent="0">
              <a:buNone/>
            </a:pPr>
            <a:r>
              <a:rPr lang="fr-BE" sz="2000" dirty="0">
                <a:solidFill>
                  <a:srgbClr val="000000"/>
                </a:solidFill>
              </a:rPr>
              <a:t>Neveu, E. (2019), </a:t>
            </a:r>
            <a:r>
              <a:rPr lang="fr-BE" sz="2000" i="1" dirty="0">
                <a:solidFill>
                  <a:srgbClr val="000000"/>
                </a:solidFill>
              </a:rPr>
              <a:t>Sociologie des mouvements sociaux</a:t>
            </a:r>
            <a:r>
              <a:rPr lang="fr-BE" sz="2000" dirty="0">
                <a:solidFill>
                  <a:srgbClr val="000000"/>
                </a:solidFill>
              </a:rPr>
              <a:t>, La découverte.</a:t>
            </a:r>
            <a:endParaRPr lang="fr-BE" dirty="0"/>
          </a:p>
          <a:p>
            <a:pPr marL="0" indent="0">
              <a:buNone/>
            </a:pPr>
            <a:r>
              <a:rPr lang="fr-BE" dirty="0" err="1"/>
              <a:t>Nicourd</a:t>
            </a:r>
            <a:r>
              <a:rPr lang="fr-BE" dirty="0"/>
              <a:t> S. (2009), </a:t>
            </a:r>
            <a:r>
              <a:rPr lang="fr-BE" i="1" dirty="0"/>
              <a:t>Le travail militant</a:t>
            </a:r>
            <a:r>
              <a:rPr lang="fr-BE" dirty="0"/>
              <a:t>, Presses universitaires de Rennes, Rennes.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1DB347-66E0-4327-AC04-B8EBAF87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MIAS LLN / NAMUR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82AF92-F1CD-4FC7-9989-9EBE45C3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5931-CEE9-468B-A489-4111895F823E}" type="slidenum">
              <a:rPr lang="fr-BE" smtClean="0"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880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49" y="500744"/>
            <a:ext cx="10269825" cy="1471895"/>
          </a:xfrm>
        </p:spPr>
        <p:txBody>
          <a:bodyPr>
            <a:normAutofit/>
          </a:bodyPr>
          <a:lstStyle/>
          <a:p>
            <a:pPr lvl="0"/>
            <a:r>
              <a:rPr lang="fr-BE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Travail associatif et démocratie</a:t>
            </a:r>
            <a:br>
              <a:rPr lang="fr-BE" sz="3400" dirty="0">
                <a:solidFill>
                  <a:srgbClr val="FFFFFF"/>
                </a:solidFill>
              </a:rPr>
            </a:br>
            <a:endParaRPr lang="fr-BE" sz="34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2949" y="1972639"/>
            <a:ext cx="10829925" cy="4247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dirty="0">
                <a:solidFill>
                  <a:srgbClr val="000000"/>
                </a:solidFill>
              </a:rPr>
              <a:t>Principaux constats (Laville, 2015)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00"/>
                </a:solidFill>
              </a:rPr>
              <a:t>Il y aurait une sorte de </a:t>
            </a:r>
            <a:r>
              <a:rPr lang="fr-FR" sz="2800" u="sng" dirty="0">
                <a:solidFill>
                  <a:srgbClr val="000000"/>
                </a:solidFill>
              </a:rPr>
              <a:t>hiérarchisation</a:t>
            </a:r>
            <a:r>
              <a:rPr lang="fr-FR" sz="2800" dirty="0">
                <a:solidFill>
                  <a:srgbClr val="000000"/>
                </a:solidFill>
              </a:rPr>
              <a:t> entre les secteurs :</a:t>
            </a:r>
            <a:endParaRPr lang="fr-BE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rgbClr val="000000"/>
                </a:solidFill>
              </a:rPr>
              <a:t>Il y a une primauté pour les acteurs marchands (privés).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00"/>
                </a:solidFill>
              </a:rPr>
              <a:t>Dans les cas d’échec du marché (par exemple, parce qu’une activité n’est pas rentable), alors, l’Etat est légitime pour intervenir.</a:t>
            </a:r>
            <a:endParaRPr lang="fr-BE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BE" sz="2800" dirty="0">
                <a:solidFill>
                  <a:srgbClr val="000000"/>
                </a:solidFill>
              </a:rPr>
              <a:t>Exemple : aide aux personnes pauvres</a:t>
            </a:r>
            <a:r>
              <a:rPr lang="fr-BE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20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20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20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F1717B-1BC2-4151-8B91-8F4E3A4D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90159F-2C13-49ED-BD01-24ACCE43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4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391886"/>
            <a:ext cx="10298399" cy="1487413"/>
          </a:xfrm>
        </p:spPr>
        <p:txBody>
          <a:bodyPr>
            <a:normAutofit/>
          </a:bodyPr>
          <a:lstStyle/>
          <a:p>
            <a:pPr lvl="0"/>
            <a:r>
              <a:rPr lang="fr-BE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Travail associatif et démocratie</a:t>
            </a:r>
            <a:br>
              <a:rPr lang="fr-BE" sz="3400" dirty="0">
                <a:solidFill>
                  <a:srgbClr val="FFFFFF"/>
                </a:solidFill>
              </a:rPr>
            </a:br>
            <a:endParaRPr lang="fr-BE" sz="34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75" y="2024009"/>
            <a:ext cx="11049000" cy="4291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rgbClr val="000000"/>
                </a:solidFill>
              </a:rPr>
              <a:t>Et s’il y a à la fois échec du marché et de l’intervention de l’Etat, alors, il y a une place pour le tiers secteur (l’action associative).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00"/>
                </a:solidFill>
              </a:rPr>
              <a:t>‘Echec’ de l’intervention de l’Etat, par exemple parce que des besoins sociaux restent insatisfaits.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00"/>
                </a:solidFill>
              </a:rPr>
              <a:t>Dit autrement, l’acteur marchand serait le plus à même à répondre à la plus grande part des besoins. 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00"/>
                </a:solidFill>
              </a:rPr>
              <a:t>Ce serait d’abord le secteur commercial, puis le secteur public. Et s’il reste des besoins non satisfaits, alors, le secteur associatif pourrait intervenir.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20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20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20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695158-9033-4BFB-B278-215415BF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520164-D695-4D16-BE36-60F31780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8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100" y="826680"/>
            <a:ext cx="10212674" cy="1325563"/>
          </a:xfrm>
        </p:spPr>
        <p:txBody>
          <a:bodyPr>
            <a:normAutofit/>
          </a:bodyPr>
          <a:lstStyle/>
          <a:p>
            <a:pPr lvl="0"/>
            <a:r>
              <a:rPr lang="fr-BE" sz="4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1) Travail associatif et démocratie</a:t>
            </a:r>
            <a:br>
              <a:rPr lang="fr-BE" sz="3400" dirty="0">
                <a:solidFill>
                  <a:srgbClr val="FFFFFF"/>
                </a:solidFill>
              </a:rPr>
            </a:br>
            <a:endParaRPr lang="fr-BE" sz="34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7056" y="1861457"/>
            <a:ext cx="10526487" cy="438694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fr-FR" sz="3000" dirty="0">
                <a:solidFill>
                  <a:srgbClr val="000000"/>
                </a:solidFill>
              </a:rPr>
              <a:t>Laville met en avant </a:t>
            </a:r>
            <a:r>
              <a:rPr lang="fr-FR" sz="3000" u="sng" dirty="0">
                <a:solidFill>
                  <a:srgbClr val="000000"/>
                </a:solidFill>
              </a:rPr>
              <a:t>l’ambivalence</a:t>
            </a:r>
            <a:r>
              <a:rPr lang="fr-FR" sz="3000" dirty="0">
                <a:solidFill>
                  <a:srgbClr val="000000"/>
                </a:solidFill>
              </a:rPr>
              <a:t> des associations : </a:t>
            </a:r>
            <a:endParaRPr lang="en-US" sz="3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fr-FR" sz="3000" dirty="0">
                <a:solidFill>
                  <a:srgbClr val="000000"/>
                </a:solidFill>
              </a:rPr>
              <a:t>Elles se trouvent au carrefour de deux trajectoires :</a:t>
            </a:r>
            <a:endParaRPr lang="en-US" sz="3000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srgbClr val="000000"/>
                </a:solidFill>
              </a:rPr>
              <a:t>vecteur d’une expression et action </a:t>
            </a:r>
            <a:r>
              <a:rPr lang="fr-FR" sz="3000" u="sng" dirty="0">
                <a:solidFill>
                  <a:srgbClr val="000000"/>
                </a:solidFill>
              </a:rPr>
              <a:t>autonomes</a:t>
            </a:r>
            <a:r>
              <a:rPr lang="fr-FR" sz="3000" dirty="0">
                <a:solidFill>
                  <a:srgbClr val="000000"/>
                </a:solidFill>
              </a:rPr>
              <a:t> d’un côté, </a:t>
            </a:r>
            <a:endParaRPr lang="en-US" sz="3000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3000" u="sng" dirty="0">
                <a:solidFill>
                  <a:srgbClr val="000000"/>
                </a:solidFill>
              </a:rPr>
              <a:t>instruments</a:t>
            </a:r>
            <a:r>
              <a:rPr lang="fr-FR" sz="3000" dirty="0">
                <a:solidFill>
                  <a:srgbClr val="000000"/>
                </a:solidFill>
              </a:rPr>
              <a:t> des pouvoirs publics de l’autre côté.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fr-FR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3000" dirty="0">
                <a:solidFill>
                  <a:srgbClr val="000000"/>
                </a:solidFill>
              </a:rPr>
              <a:t>Certaines associations ont quasi été institutionnalisées et sont devenues des </a:t>
            </a:r>
            <a:r>
              <a:rPr lang="fr-FR" sz="3000" u="sng" dirty="0">
                <a:solidFill>
                  <a:srgbClr val="000000"/>
                </a:solidFill>
              </a:rPr>
              <a:t>appendices</a:t>
            </a:r>
            <a:r>
              <a:rPr lang="fr-FR" sz="3000" dirty="0">
                <a:solidFill>
                  <a:srgbClr val="000000"/>
                </a:solidFill>
              </a:rPr>
              <a:t> de l’appareil de l’Etat. Leur </a:t>
            </a:r>
            <a:r>
              <a:rPr lang="fr-FR" sz="3000" u="sng" dirty="0">
                <a:solidFill>
                  <a:srgbClr val="000000"/>
                </a:solidFill>
              </a:rPr>
              <a:t>caractère autonome est absent</a:t>
            </a:r>
            <a:r>
              <a:rPr lang="fr-FR" sz="30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fr-FR" sz="3000" dirty="0">
                <a:solidFill>
                  <a:srgbClr val="000000"/>
                </a:solidFill>
              </a:rPr>
              <a:t>Ca pose question, en regard de l’importance du travail associatif pour vitaliser la démocratie.</a:t>
            </a:r>
            <a:endParaRPr lang="en-US" sz="3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fr-FR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endParaRPr lang="fr-B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20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20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20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929F1C-75D9-4ECC-8D60-F7D54A3C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8A998E-CC61-45DA-8A15-3689A21A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7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9621" y="826680"/>
            <a:ext cx="10513153" cy="1325563"/>
          </a:xfrm>
        </p:spPr>
        <p:txBody>
          <a:bodyPr>
            <a:normAutofit/>
          </a:bodyPr>
          <a:lstStyle/>
          <a:p>
            <a:pPr lvl="0"/>
            <a:r>
              <a:rPr lang="fr-BE" sz="4400" dirty="0">
                <a:solidFill>
                  <a:schemeClr val="tx1"/>
                </a:solidFill>
                <a:latin typeface="+mn-lt"/>
              </a:rPr>
              <a:t>1) Travail associatif et démocratie</a:t>
            </a:r>
            <a:br>
              <a:rPr lang="fr-BE" sz="3400" dirty="0">
                <a:solidFill>
                  <a:srgbClr val="FFFFFF"/>
                </a:solidFill>
              </a:rPr>
            </a:br>
            <a:endParaRPr lang="fr-BE" sz="34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3143" y="1719943"/>
            <a:ext cx="11151864" cy="44240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BE" sz="11200" dirty="0">
                <a:solidFill>
                  <a:srgbClr val="000000"/>
                </a:solidFill>
              </a:rPr>
              <a:t>Quels liens entre travail des associations et la démocratie ?</a:t>
            </a:r>
          </a:p>
          <a:p>
            <a:pPr marL="0" indent="0">
              <a:buNone/>
            </a:pPr>
            <a:r>
              <a:rPr lang="fr-BE" sz="11200" dirty="0">
                <a:solidFill>
                  <a:srgbClr val="000000"/>
                </a:solidFill>
              </a:rPr>
              <a:t>Intérêt de distinguer </a:t>
            </a:r>
            <a:r>
              <a:rPr lang="fr-BE" sz="11200" u="sng" dirty="0">
                <a:solidFill>
                  <a:srgbClr val="000000"/>
                </a:solidFill>
              </a:rPr>
              <a:t>différentes formes </a:t>
            </a:r>
            <a:r>
              <a:rPr lang="fr-BE" sz="11200" dirty="0">
                <a:solidFill>
                  <a:srgbClr val="000000"/>
                </a:solidFill>
              </a:rPr>
              <a:t>de démocratie. Surtout dans le contexte de crise démocratique que nous vivons.</a:t>
            </a:r>
          </a:p>
          <a:p>
            <a:pPr marL="0" lvl="0" indent="0">
              <a:buNone/>
            </a:pPr>
            <a:r>
              <a:rPr lang="fr-FR" sz="11200" dirty="0">
                <a:solidFill>
                  <a:srgbClr val="000000"/>
                </a:solidFill>
              </a:rPr>
              <a:t>Démocratie </a:t>
            </a:r>
            <a:r>
              <a:rPr lang="fr-FR" sz="11200" u="sng" dirty="0">
                <a:solidFill>
                  <a:srgbClr val="000000"/>
                </a:solidFill>
              </a:rPr>
              <a:t>représentative</a:t>
            </a:r>
            <a:r>
              <a:rPr lang="fr-FR" sz="11200" dirty="0">
                <a:solidFill>
                  <a:srgbClr val="000000"/>
                </a:solidFill>
              </a:rPr>
              <a:t> : système politique dans lequel on reconnaît à une assemblée restreinte le droit de représenter un peuple, une nation ou une communauté. </a:t>
            </a:r>
          </a:p>
          <a:p>
            <a:pPr marL="0" lvl="0" indent="0">
              <a:buNone/>
            </a:pPr>
            <a:r>
              <a:rPr lang="fr-FR" sz="11200" dirty="0">
                <a:solidFill>
                  <a:schemeClr val="tx1"/>
                </a:solidFill>
              </a:rPr>
              <a:t>La démocratie participative est une forme de </a:t>
            </a:r>
            <a:r>
              <a:rPr lang="fr-FR" sz="11200" u="sng" dirty="0">
                <a:solidFill>
                  <a:schemeClr val="tx1"/>
                </a:solidFill>
              </a:rPr>
              <a:t>partage</a:t>
            </a:r>
            <a:r>
              <a:rPr lang="fr-FR" sz="11200" dirty="0">
                <a:solidFill>
                  <a:schemeClr val="tx1"/>
                </a:solidFill>
              </a:rPr>
              <a:t> et d'exercice du pouvoir, fondée sur le renforcement de la </a:t>
            </a:r>
            <a:r>
              <a:rPr lang="fr-FR" sz="11200" u="sng" dirty="0">
                <a:solidFill>
                  <a:schemeClr val="tx1"/>
                </a:solidFill>
              </a:rPr>
              <a:t>participation des </a:t>
            </a:r>
            <a:r>
              <a:rPr lang="fr-FR" sz="11200" u="sng" dirty="0" err="1">
                <a:solidFill>
                  <a:schemeClr val="tx1"/>
                </a:solidFill>
              </a:rPr>
              <a:t>citoyen.nes</a:t>
            </a:r>
            <a:r>
              <a:rPr lang="fr-FR" sz="11200" u="sng" dirty="0">
                <a:solidFill>
                  <a:schemeClr val="tx1"/>
                </a:solidFill>
              </a:rPr>
              <a:t> </a:t>
            </a:r>
            <a:r>
              <a:rPr lang="fr-FR" sz="11200" dirty="0">
                <a:solidFill>
                  <a:schemeClr val="tx1"/>
                </a:solidFill>
              </a:rPr>
              <a:t>à la prise de décision politique.</a:t>
            </a:r>
          </a:p>
          <a:p>
            <a:pPr marL="0" indent="0">
              <a:buNone/>
            </a:pPr>
            <a:r>
              <a:rPr lang="fr-FR" sz="11200" dirty="0">
                <a:solidFill>
                  <a:srgbClr val="000000"/>
                </a:solidFill>
              </a:rPr>
              <a:t>Pour Laville, et d’autres (David Van </a:t>
            </a:r>
            <a:r>
              <a:rPr lang="fr-FR" sz="11200" dirty="0" err="1">
                <a:solidFill>
                  <a:srgbClr val="000000"/>
                </a:solidFill>
              </a:rPr>
              <a:t>Reybrouck</a:t>
            </a:r>
            <a:r>
              <a:rPr lang="fr-FR" sz="11200" dirty="0">
                <a:solidFill>
                  <a:srgbClr val="000000"/>
                </a:solidFill>
              </a:rPr>
              <a:t>), la démocratie ne peut se restreindre à la seule dimension de la démocratie représentative.</a:t>
            </a:r>
          </a:p>
          <a:p>
            <a:pPr marL="0" indent="0">
              <a:buNone/>
            </a:pPr>
            <a:r>
              <a:rPr lang="fr-FR" sz="11200" dirty="0">
                <a:solidFill>
                  <a:srgbClr val="000000"/>
                </a:solidFill>
              </a:rPr>
              <a:t>Sinon, la démocratie s’appauvrit. Plusieurs risques.</a:t>
            </a:r>
          </a:p>
          <a:p>
            <a:pPr lvl="0"/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endParaRPr lang="fr-BE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4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4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4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6FF74D-3331-4EF0-AF8B-9E67B984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C3BE14-4B31-4738-AA72-8457E310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6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257" y="826680"/>
            <a:ext cx="10370517" cy="1325563"/>
          </a:xfrm>
        </p:spPr>
        <p:txBody>
          <a:bodyPr>
            <a:normAutofit/>
          </a:bodyPr>
          <a:lstStyle/>
          <a:p>
            <a:pPr lvl="0"/>
            <a:r>
              <a:rPr lang="fr-BE" sz="4400" dirty="0">
                <a:solidFill>
                  <a:schemeClr val="tx1"/>
                </a:solidFill>
                <a:latin typeface="+mn-lt"/>
              </a:rPr>
              <a:t>1) Travail associatif et démocratie</a:t>
            </a:r>
            <a:br>
              <a:rPr lang="fr-BE" sz="3400" dirty="0">
                <a:solidFill>
                  <a:srgbClr val="FFFFFF"/>
                </a:solidFill>
              </a:rPr>
            </a:br>
            <a:endParaRPr lang="fr-BE" sz="34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257" y="1894113"/>
            <a:ext cx="11234669" cy="440871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fr-FR" sz="11200" dirty="0">
                <a:solidFill>
                  <a:srgbClr val="000000"/>
                </a:solidFill>
              </a:rPr>
              <a:t>Risques : </a:t>
            </a:r>
          </a:p>
          <a:p>
            <a:pPr lvl="0">
              <a:buFontTx/>
              <a:buChar char="-"/>
            </a:pPr>
            <a:r>
              <a:rPr lang="fr-FR" sz="11200" dirty="0">
                <a:solidFill>
                  <a:srgbClr val="000000"/>
                </a:solidFill>
              </a:rPr>
              <a:t>éloignement entre les représentants et les représentés ; </a:t>
            </a:r>
          </a:p>
          <a:p>
            <a:pPr lvl="0">
              <a:buFontTx/>
              <a:buChar char="-"/>
            </a:pPr>
            <a:r>
              <a:rPr lang="fr-FR" sz="11200" dirty="0">
                <a:solidFill>
                  <a:srgbClr val="000000"/>
                </a:solidFill>
              </a:rPr>
              <a:t>lassitude des représentants (‘je m’investis beaucoup mais le politique ne peut pas tout’, &lt;&gt; comité de quartier pour stimuler projets, nourrir la cohésion) ; …</a:t>
            </a:r>
          </a:p>
          <a:p>
            <a:pPr marL="0" lvl="0" indent="0">
              <a:buNone/>
            </a:pPr>
            <a:r>
              <a:rPr lang="en-US" sz="11200" dirty="0" err="1">
                <a:solidFill>
                  <a:srgbClr val="000000"/>
                </a:solidFill>
              </a:rPr>
              <a:t>Symptômes</a:t>
            </a:r>
            <a:r>
              <a:rPr lang="en-US" sz="11200" dirty="0">
                <a:solidFill>
                  <a:srgbClr val="000000"/>
                </a:solidFill>
              </a:rPr>
              <a:t> : montée des </a:t>
            </a:r>
            <a:r>
              <a:rPr lang="en-US" sz="11200" dirty="0" err="1">
                <a:solidFill>
                  <a:srgbClr val="000000"/>
                </a:solidFill>
              </a:rPr>
              <a:t>populismes</a:t>
            </a:r>
            <a:r>
              <a:rPr lang="en-US" sz="11200" dirty="0">
                <a:solidFill>
                  <a:srgbClr val="000000"/>
                </a:solidFill>
              </a:rPr>
              <a:t> dans la </a:t>
            </a:r>
            <a:r>
              <a:rPr lang="en-US" sz="11200" dirty="0" err="1">
                <a:solidFill>
                  <a:srgbClr val="000000"/>
                </a:solidFill>
              </a:rPr>
              <a:t>plupart</a:t>
            </a:r>
            <a:r>
              <a:rPr lang="en-US" sz="11200" dirty="0">
                <a:solidFill>
                  <a:srgbClr val="000000"/>
                </a:solidFill>
              </a:rPr>
              <a:t> des pays </a:t>
            </a:r>
            <a:r>
              <a:rPr lang="en-US" sz="11200" dirty="0" err="1">
                <a:solidFill>
                  <a:srgbClr val="000000"/>
                </a:solidFill>
              </a:rPr>
              <a:t>d’Europe</a:t>
            </a:r>
            <a:r>
              <a:rPr lang="en-US" sz="11200" dirty="0">
                <a:solidFill>
                  <a:srgbClr val="000000"/>
                </a:solidFill>
              </a:rPr>
              <a:t>.</a:t>
            </a:r>
          </a:p>
          <a:p>
            <a:pPr marL="0" lvl="0" indent="0">
              <a:buNone/>
            </a:pPr>
            <a:r>
              <a:rPr lang="en-US" sz="11200" dirty="0">
                <a:solidFill>
                  <a:srgbClr val="000000"/>
                </a:solidFill>
              </a:rPr>
              <a:t>Questions :</a:t>
            </a:r>
          </a:p>
          <a:p>
            <a:pPr marL="0" indent="0">
              <a:buNone/>
            </a:pPr>
            <a:r>
              <a:rPr lang="fr-BE" sz="11200" dirty="0">
                <a:solidFill>
                  <a:srgbClr val="000000"/>
                </a:solidFill>
              </a:rPr>
              <a:t>Comment renforcer la démocratie ?</a:t>
            </a:r>
          </a:p>
          <a:p>
            <a:pPr marL="0" indent="0">
              <a:buNone/>
            </a:pPr>
            <a:r>
              <a:rPr lang="fr-BE" sz="11200" dirty="0">
                <a:solidFill>
                  <a:srgbClr val="000000"/>
                </a:solidFill>
              </a:rPr>
              <a:t>Comment les associations peuvent-elles jouer un rôle dans le renforcement de la démocratie ?</a:t>
            </a:r>
            <a:endParaRPr lang="en-US" sz="1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1200" dirty="0">
                <a:solidFill>
                  <a:srgbClr val="000000"/>
                </a:solidFill>
              </a:rPr>
              <a:t> </a:t>
            </a: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endParaRPr lang="fr-BE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BE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2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2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200" dirty="0">
              <a:solidFill>
                <a:srgbClr val="000000"/>
              </a:solidFill>
            </a:endParaRPr>
          </a:p>
          <a:p>
            <a:pPr>
              <a:buFont typeface="+mj-lt"/>
              <a:buAutoNum type="arabicParenR"/>
            </a:pPr>
            <a:endParaRPr lang="fr-BE" sz="12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0333BC-12BE-48E9-B012-DEF973A93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MIAS LLN-Namur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8F81C2-654B-4D9D-94D5-61A34E9C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44919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68A151B552F40B9046D1E84A085E0" ma:contentTypeVersion="16" ma:contentTypeDescription="Crée un document." ma:contentTypeScope="" ma:versionID="0e22b7ea7286382c85813350b9d55031">
  <xsd:schema xmlns:xsd="http://www.w3.org/2001/XMLSchema" xmlns:xs="http://www.w3.org/2001/XMLSchema" xmlns:p="http://schemas.microsoft.com/office/2006/metadata/properties" xmlns:ns2="01f710c1-796d-4ae0-a7a6-bad898af5378" xmlns:ns3="2395d0d2-3a5e-4dac-80ff-68b36845c0e0" targetNamespace="http://schemas.microsoft.com/office/2006/metadata/properties" ma:root="true" ma:fieldsID="41ef77feaadb2f8c19bcddda73339316" ns2:_="" ns3:_="">
    <xsd:import namespace="01f710c1-796d-4ae0-a7a6-bad898af5378"/>
    <xsd:import namespace="2395d0d2-3a5e-4dac-80ff-68b36845c0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dateetheu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710c1-796d-4ae0-a7a6-bad898af53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330aef56-91ba-411f-bfcc-17c6f30e3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etheure" ma:index="23" nillable="true" ma:displayName="date et heure" ma:format="DateOnly" ma:internalName="dateetheur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5d0d2-3a5e-4dac-80ff-68b36845c0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4c419c-07ad-474d-a044-688493490961}" ma:internalName="TaxCatchAll" ma:showField="CatchAllData" ma:web="2395d0d2-3a5e-4dac-80ff-68b36845c0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95d0d2-3a5e-4dac-80ff-68b36845c0e0" xsi:nil="true"/>
    <lcf76f155ced4ddcb4097134ff3c332f xmlns="01f710c1-796d-4ae0-a7a6-bad898af5378">
      <Terms xmlns="http://schemas.microsoft.com/office/infopath/2007/PartnerControls"/>
    </lcf76f155ced4ddcb4097134ff3c332f>
    <dateetheure xmlns="01f710c1-796d-4ae0-a7a6-bad898af5378" xsi:nil="true"/>
  </documentManagement>
</p:properties>
</file>

<file path=customXml/itemProps1.xml><?xml version="1.0" encoding="utf-8"?>
<ds:datastoreItem xmlns:ds="http://schemas.openxmlformats.org/officeDocument/2006/customXml" ds:itemID="{F643CC87-1C03-42AC-8555-EF25ECB504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f710c1-796d-4ae0-a7a6-bad898af5378"/>
    <ds:schemaRef ds:uri="2395d0d2-3a5e-4dac-80ff-68b36845c0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5DCB6C-534C-4543-9076-65F305EAAE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524087-A37C-492D-9BD5-39BABC23A3C7}">
  <ds:schemaRefs>
    <ds:schemaRef ds:uri="http://schemas.microsoft.com/office/infopath/2007/PartnerControls"/>
    <ds:schemaRef ds:uri="eca1a4a8-1760-4f07-b3b0-5f6ed0cc1593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2d7b4f24-1d07-4336-9942-c62ecfb44075"/>
    <ds:schemaRef ds:uri="http://schemas.microsoft.com/office/2006/metadata/properties"/>
    <ds:schemaRef ds:uri="2395d0d2-3a5e-4dac-80ff-68b36845c0e0"/>
    <ds:schemaRef ds:uri="01f710c1-796d-4ae0-a7a6-bad898af53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6091</TotalTime>
  <Words>3354</Words>
  <Application>Microsoft Office PowerPoint</Application>
  <PresentationFormat>Grand écran</PresentationFormat>
  <Paragraphs>451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0" baseType="lpstr">
      <vt:lpstr>Aptos</vt:lpstr>
      <vt:lpstr>Arial</vt:lpstr>
      <vt:lpstr>Calibri</vt:lpstr>
      <vt:lpstr>Calibri Light</vt:lpstr>
      <vt:lpstr>Wingdings</vt:lpstr>
      <vt:lpstr>Rétrospective</vt:lpstr>
      <vt:lpstr>   </vt:lpstr>
      <vt:lpstr>Structure de l’exposé</vt:lpstr>
      <vt:lpstr>1) Travail associatif et démocratie </vt:lpstr>
      <vt:lpstr>1) Travail associatif et démocratie</vt:lpstr>
      <vt:lpstr>1) Travail associatif et démocratie </vt:lpstr>
      <vt:lpstr>1) Travail associatif et démocratie </vt:lpstr>
      <vt:lpstr>1) Travail associatif et démocratie </vt:lpstr>
      <vt:lpstr>1) Travail associatif et démocratie </vt:lpstr>
      <vt:lpstr>1) Travail associatif et démocratie </vt:lpstr>
      <vt:lpstr>1) Travail associatif et démocratie </vt:lpstr>
      <vt:lpstr>1) Travail associatif et démocratie </vt:lpstr>
      <vt:lpstr>1) Travail associatif et démocratie </vt:lpstr>
      <vt:lpstr>1) Travail associatif et démocratie </vt:lpstr>
      <vt:lpstr>1) Travail associatif et démocratie </vt:lpstr>
      <vt:lpstr>1) Travail associatif et démocratie </vt:lpstr>
      <vt:lpstr>1) Travail associatif et démocratie </vt:lpstr>
      <vt:lpstr>1) Travail associatif et démocratie </vt:lpstr>
      <vt:lpstr>Présentation PowerPoint</vt:lpstr>
      <vt:lpstr>1) Travail associatif et démocratie</vt:lpstr>
      <vt:lpstr>1) Travail associatif et démocratie </vt:lpstr>
      <vt:lpstr>1) Travail associatif et démocratie </vt:lpstr>
      <vt:lpstr>1) Travail associatif et démocratie </vt:lpstr>
      <vt:lpstr>1) Travail associatif et démocratie </vt:lpstr>
      <vt:lpstr>1) Travail associatif et démocratie </vt:lpstr>
      <vt:lpstr>1) Travail associatif et démocratie </vt:lpstr>
      <vt:lpstr>Présentation PowerPoint</vt:lpstr>
      <vt:lpstr>2) Quelles évolutions du militantisme ?</vt:lpstr>
      <vt:lpstr>2) Quelles évolutions du militantisme ?</vt:lpstr>
      <vt:lpstr>2) Quelles évolutions du militantisme ?</vt:lpstr>
      <vt:lpstr>2) Quelles évolutions du militantisme ?</vt:lpstr>
      <vt:lpstr>2) Quelles évolutions du militantisme ?</vt:lpstr>
      <vt:lpstr>2) Quelles évolutions du militantisme ?</vt:lpstr>
      <vt:lpstr>2) Quelles évolutions du militantisme ?</vt:lpstr>
      <vt:lpstr>2) Quelles évolutions du militantisme ?</vt:lpstr>
      <vt:lpstr>2) Quelles évolutions du militantisme ?</vt:lpstr>
      <vt:lpstr>2) Quelles évolutions du militantisme ?</vt:lpstr>
      <vt:lpstr>2) Quelles évolutions du militantisme ?</vt:lpstr>
      <vt:lpstr>2) Quelles évolutions du militantisme ?</vt:lpstr>
      <vt:lpstr>3) Pour conclure : réenchanter l’engagement associatif </vt:lpstr>
      <vt:lpstr>Présentation PowerPoint</vt:lpstr>
      <vt:lpstr>4) Réenchanter l’engagement associatif </vt:lpstr>
      <vt:lpstr>Présentation PowerPoint</vt:lpstr>
      <vt:lpstr>Bibliographie  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thierry dock</dc:creator>
  <cp:lastModifiedBy>Emily SELECK</cp:lastModifiedBy>
  <cp:revision>7</cp:revision>
  <dcterms:created xsi:type="dcterms:W3CDTF">2020-05-20T04:59:46Z</dcterms:created>
  <dcterms:modified xsi:type="dcterms:W3CDTF">2025-04-17T10:12:36Z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0x01010025468A151B552F40B9046D1E84A085E0</vt:lpwstr>
  </property>
  <property fmtid="{D5CDD505-2E9C-101B-9397-08002B2CF9AE}" pid="3" name="MediaServiceImageTags">
    <vt:lpwstr/>
  </property>
</Properties>
</file>