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0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7EA"/>
    <a:srgbClr val="FF00FF"/>
    <a:srgbClr val="27531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695A0-5F9E-45AC-96C7-A69B6C990B3F}" v="672" dt="2025-04-17T10:51:46.664"/>
    <p1510:client id="{FF25D9AA-C04B-4A87-99C3-BAC99CBA97EE}" v="3" dt="2025-04-17T12:46:04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de Liamchine" userId="88ba4b0c-2431-4e5d-bd42-ee003b6eda6d" providerId="ADAL" clId="{FF25D9AA-C04B-4A87-99C3-BAC99CBA97EE}"/>
    <pc:docChg chg="custSel modSld sldOrd">
      <pc:chgData name="Emilie de Liamchine" userId="88ba4b0c-2431-4e5d-bd42-ee003b6eda6d" providerId="ADAL" clId="{FF25D9AA-C04B-4A87-99C3-BAC99CBA97EE}" dt="2025-04-17T14:00:55.331" v="48" actId="14100"/>
      <pc:docMkLst>
        <pc:docMk/>
      </pc:docMkLst>
      <pc:sldChg chg="modSp mod ord">
        <pc:chgData name="Emilie de Liamchine" userId="88ba4b0c-2431-4e5d-bd42-ee003b6eda6d" providerId="ADAL" clId="{FF25D9AA-C04B-4A87-99C3-BAC99CBA97EE}" dt="2025-04-17T12:54:05.224" v="45"/>
        <pc:sldMkLst>
          <pc:docMk/>
          <pc:sldMk cId="3593227927" sldId="258"/>
        </pc:sldMkLst>
        <pc:spChg chg="mod">
          <ac:chgData name="Emilie de Liamchine" userId="88ba4b0c-2431-4e5d-bd42-ee003b6eda6d" providerId="ADAL" clId="{FF25D9AA-C04B-4A87-99C3-BAC99CBA97EE}" dt="2025-04-17T12:44:21.526" v="3" actId="20577"/>
          <ac:spMkLst>
            <pc:docMk/>
            <pc:sldMk cId="3593227927" sldId="258"/>
            <ac:spMk id="5" creationId="{4C43960F-A2C7-4F60-D289-9B65D6AAB5ED}"/>
          </ac:spMkLst>
        </pc:spChg>
        <pc:spChg chg="mod">
          <ac:chgData name="Emilie de Liamchine" userId="88ba4b0c-2431-4e5d-bd42-ee003b6eda6d" providerId="ADAL" clId="{FF25D9AA-C04B-4A87-99C3-BAC99CBA97EE}" dt="2025-04-17T12:44:26.820" v="4" actId="1076"/>
          <ac:spMkLst>
            <pc:docMk/>
            <pc:sldMk cId="3593227927" sldId="258"/>
            <ac:spMk id="18" creationId="{65A7041A-6F63-882E-A047-69F478722FFA}"/>
          </ac:spMkLst>
        </pc:spChg>
      </pc:sldChg>
      <pc:sldChg chg="delSp modSp mod">
        <pc:chgData name="Emilie de Liamchine" userId="88ba4b0c-2431-4e5d-bd42-ee003b6eda6d" providerId="ADAL" clId="{FF25D9AA-C04B-4A87-99C3-BAC99CBA97EE}" dt="2025-04-17T14:00:55.331" v="48" actId="14100"/>
        <pc:sldMkLst>
          <pc:docMk/>
          <pc:sldMk cId="634711564" sldId="259"/>
        </pc:sldMkLst>
        <pc:spChg chg="mod">
          <ac:chgData name="Emilie de Liamchine" userId="88ba4b0c-2431-4e5d-bd42-ee003b6eda6d" providerId="ADAL" clId="{FF25D9AA-C04B-4A87-99C3-BAC99CBA97EE}" dt="2025-04-17T14:00:55.331" v="48" actId="14100"/>
          <ac:spMkLst>
            <pc:docMk/>
            <pc:sldMk cId="634711564" sldId="259"/>
            <ac:spMk id="2" creationId="{6BA031AC-C79E-EE05-78E1-90F93CA0A22A}"/>
          </ac:spMkLst>
        </pc:spChg>
        <pc:spChg chg="del">
          <ac:chgData name="Emilie de Liamchine" userId="88ba4b0c-2431-4e5d-bd42-ee003b6eda6d" providerId="ADAL" clId="{FF25D9AA-C04B-4A87-99C3-BAC99CBA97EE}" dt="2025-04-17T12:44:58.261" v="7" actId="478"/>
          <ac:spMkLst>
            <pc:docMk/>
            <pc:sldMk cId="634711564" sldId="259"/>
            <ac:spMk id="3" creationId="{A79840B7-BEEF-B581-09C8-ED05CE584567}"/>
          </ac:spMkLst>
        </pc:spChg>
        <pc:graphicFrameChg chg="mod">
          <ac:chgData name="Emilie de Liamchine" userId="88ba4b0c-2431-4e5d-bd42-ee003b6eda6d" providerId="ADAL" clId="{FF25D9AA-C04B-4A87-99C3-BAC99CBA97EE}" dt="2025-04-17T12:46:04.067" v="10" actId="20577"/>
          <ac:graphicFrameMkLst>
            <pc:docMk/>
            <pc:sldMk cId="634711564" sldId="259"/>
            <ac:graphicFrameMk id="29" creationId="{A6EF3CF1-2E2A-3231-C281-735CBB7593FB}"/>
          </ac:graphicFrameMkLst>
        </pc:graphicFrameChg>
        <pc:picChg chg="mod">
          <ac:chgData name="Emilie de Liamchine" userId="88ba4b0c-2431-4e5d-bd42-ee003b6eda6d" providerId="ADAL" clId="{FF25D9AA-C04B-4A87-99C3-BAC99CBA97EE}" dt="2025-04-17T14:00:36.232" v="47" actId="1076"/>
          <ac:picMkLst>
            <pc:docMk/>
            <pc:sldMk cId="634711564" sldId="259"/>
            <ac:picMk id="31" creationId="{CFD455B8-5946-FFC8-A752-6E823EE4E657}"/>
          </ac:picMkLst>
        </pc:picChg>
        <pc:picChg chg="mod">
          <ac:chgData name="Emilie de Liamchine" userId="88ba4b0c-2431-4e5d-bd42-ee003b6eda6d" providerId="ADAL" clId="{FF25D9AA-C04B-4A87-99C3-BAC99CBA97EE}" dt="2025-04-17T12:44:50.973" v="6" actId="1076"/>
          <ac:picMkLst>
            <pc:docMk/>
            <pc:sldMk cId="634711564" sldId="259"/>
            <ac:picMk id="41" creationId="{E75ECDAA-8E7A-37F6-C128-4B8AB7D2681F}"/>
          </ac:picMkLst>
        </pc:picChg>
      </pc:sldChg>
      <pc:sldChg chg="modSp mod modShow">
        <pc:chgData name="Emilie de Liamchine" userId="88ba4b0c-2431-4e5d-bd42-ee003b6eda6d" providerId="ADAL" clId="{FF25D9AA-C04B-4A87-99C3-BAC99CBA97EE}" dt="2025-04-17T12:54:37.166" v="46" actId="729"/>
        <pc:sldMkLst>
          <pc:docMk/>
          <pc:sldMk cId="1809992551" sldId="260"/>
        </pc:sldMkLst>
        <pc:spChg chg="mod">
          <ac:chgData name="Emilie de Liamchine" userId="88ba4b0c-2431-4e5d-bd42-ee003b6eda6d" providerId="ADAL" clId="{FF25D9AA-C04B-4A87-99C3-BAC99CBA97EE}" dt="2025-04-17T12:47:47.818" v="43" actId="20577"/>
          <ac:spMkLst>
            <pc:docMk/>
            <pc:sldMk cId="1809992551" sldId="260"/>
            <ac:spMk id="12" creationId="{EA702D03-FA6A-7ED2-5F5D-598676D5EF4E}"/>
          </ac:spMkLst>
        </pc:spChg>
      </pc:sldChg>
      <pc:sldChg chg="modSp">
        <pc:chgData name="Emilie de Liamchine" userId="88ba4b0c-2431-4e5d-bd42-ee003b6eda6d" providerId="ADAL" clId="{FF25D9AA-C04B-4A87-99C3-BAC99CBA97EE}" dt="2025-04-17T12:45:26.889" v="8" actId="20577"/>
        <pc:sldMkLst>
          <pc:docMk/>
          <pc:sldMk cId="3259451079" sldId="263"/>
        </pc:sldMkLst>
        <pc:spChg chg="mod">
          <ac:chgData name="Emilie de Liamchine" userId="88ba4b0c-2431-4e5d-bd42-ee003b6eda6d" providerId="ADAL" clId="{FF25D9AA-C04B-4A87-99C3-BAC99CBA97EE}" dt="2025-04-17T12:45:26.889" v="8" actId="20577"/>
          <ac:spMkLst>
            <pc:docMk/>
            <pc:sldMk cId="3259451079" sldId="263"/>
            <ac:spMk id="2" creationId="{8F14D15B-02B3-6B4C-AD94-0E9E9C26D302}"/>
          </ac:spMkLst>
        </pc:spChg>
      </pc:sldChg>
    </pc:docChg>
  </pc:docChgLst>
  <pc:docChgLst>
    <pc:chgData name="Emilie de Liamchine" userId="88ba4b0c-2431-4e5d-bd42-ee003b6eda6d" providerId="ADAL" clId="{737695A0-5F9E-45AC-96C7-A69B6C990B3F}"/>
    <pc:docChg chg="undo custSel addSld delSld modSld">
      <pc:chgData name="Emilie de Liamchine" userId="88ba4b0c-2431-4e5d-bd42-ee003b6eda6d" providerId="ADAL" clId="{737695A0-5F9E-45AC-96C7-A69B6C990B3F}" dt="2025-04-17T10:56:21.923" v="2964" actId="20577"/>
      <pc:docMkLst>
        <pc:docMk/>
      </pc:docMkLst>
      <pc:sldChg chg="addSp delSp modSp mod setBg">
        <pc:chgData name="Emilie de Liamchine" userId="88ba4b0c-2431-4e5d-bd42-ee003b6eda6d" providerId="ADAL" clId="{737695A0-5F9E-45AC-96C7-A69B6C990B3F}" dt="2025-04-17T08:29:28.813" v="1461" actId="1076"/>
        <pc:sldMkLst>
          <pc:docMk/>
          <pc:sldMk cId="3859680252" sldId="256"/>
        </pc:sldMkLst>
        <pc:spChg chg="del mod">
          <ac:chgData name="Emilie de Liamchine" userId="88ba4b0c-2431-4e5d-bd42-ee003b6eda6d" providerId="ADAL" clId="{737695A0-5F9E-45AC-96C7-A69B6C990B3F}" dt="2025-04-17T06:57:35.967" v="550" actId="478"/>
          <ac:spMkLst>
            <pc:docMk/>
            <pc:sldMk cId="3859680252" sldId="256"/>
            <ac:spMk id="4" creationId="{40A1EF3A-BAAB-E987-631E-778B98ADC919}"/>
          </ac:spMkLst>
        </pc:spChg>
        <pc:spChg chg="add">
          <ac:chgData name="Emilie de Liamchine" userId="88ba4b0c-2431-4e5d-bd42-ee003b6eda6d" providerId="ADAL" clId="{737695A0-5F9E-45AC-96C7-A69B6C990B3F}" dt="2025-04-17T07:48:07.757" v="1234" actId="26606"/>
          <ac:spMkLst>
            <pc:docMk/>
            <pc:sldMk cId="3859680252" sldId="256"/>
            <ac:spMk id="11" creationId="{32BC26D8-82FB-445E-AA49-62A77D7C1EE0}"/>
          </ac:spMkLst>
        </pc:spChg>
        <pc:spChg chg="add">
          <ac:chgData name="Emilie de Liamchine" userId="88ba4b0c-2431-4e5d-bd42-ee003b6eda6d" providerId="ADAL" clId="{737695A0-5F9E-45AC-96C7-A69B6C990B3F}" dt="2025-04-17T07:48:07.757" v="1234" actId="26606"/>
          <ac:spMkLst>
            <pc:docMk/>
            <pc:sldMk cId="3859680252" sldId="256"/>
            <ac:spMk id="13" creationId="{CB44330D-EA18-4254-AA95-EB49948539B8}"/>
          </ac:spMkLst>
        </pc:spChg>
        <pc:picChg chg="mod">
          <ac:chgData name="Emilie de Liamchine" userId="88ba4b0c-2431-4e5d-bd42-ee003b6eda6d" providerId="ADAL" clId="{737695A0-5F9E-45AC-96C7-A69B6C990B3F}" dt="2025-04-17T08:29:28.813" v="1461" actId="1076"/>
          <ac:picMkLst>
            <pc:docMk/>
            <pc:sldMk cId="3859680252" sldId="256"/>
            <ac:picMk id="6" creationId="{CC1C57C1-91BA-2B02-242D-7022A73D32DC}"/>
          </ac:picMkLst>
        </pc:picChg>
      </pc:sldChg>
      <pc:sldChg chg="addSp modSp mod setBg">
        <pc:chgData name="Emilie de Liamchine" userId="88ba4b0c-2431-4e5d-bd42-ee003b6eda6d" providerId="ADAL" clId="{737695A0-5F9E-45AC-96C7-A69B6C990B3F}" dt="2025-04-17T10:56:21.923" v="2964" actId="20577"/>
        <pc:sldMkLst>
          <pc:docMk/>
          <pc:sldMk cId="2903558591" sldId="257"/>
        </pc:sldMkLst>
        <pc:spChg chg="mod">
          <ac:chgData name="Emilie de Liamchine" userId="88ba4b0c-2431-4e5d-bd42-ee003b6eda6d" providerId="ADAL" clId="{737695A0-5F9E-45AC-96C7-A69B6C990B3F}" dt="2025-04-17T09:21:08.092" v="2092" actId="2711"/>
          <ac:spMkLst>
            <pc:docMk/>
            <pc:sldMk cId="2903558591" sldId="257"/>
            <ac:spMk id="2" creationId="{17ABC69F-A05B-178B-FFC6-E1AFAD4D2D63}"/>
          </ac:spMkLst>
        </pc:spChg>
        <pc:spChg chg="mod">
          <ac:chgData name="Emilie de Liamchine" userId="88ba4b0c-2431-4e5d-bd42-ee003b6eda6d" providerId="ADAL" clId="{737695A0-5F9E-45AC-96C7-A69B6C990B3F}" dt="2025-04-17T10:56:21.923" v="2964" actId="20577"/>
          <ac:spMkLst>
            <pc:docMk/>
            <pc:sldMk cId="2903558591" sldId="257"/>
            <ac:spMk id="3" creationId="{6A60FF60-CCCC-E236-968D-327807F597D9}"/>
          </ac:spMkLst>
        </pc:spChg>
        <pc:spChg chg="add">
          <ac:chgData name="Emilie de Liamchine" userId="88ba4b0c-2431-4e5d-bd42-ee003b6eda6d" providerId="ADAL" clId="{737695A0-5F9E-45AC-96C7-A69B6C990B3F}" dt="2025-04-17T07:48:52.985" v="1236" actId="26606"/>
          <ac:spMkLst>
            <pc:docMk/>
            <pc:sldMk cId="2903558591" sldId="257"/>
            <ac:spMk id="8" creationId="{907EF6B7-1338-4443-8C46-6A318D952DFD}"/>
          </ac:spMkLst>
        </pc:spChg>
        <pc:spChg chg="add">
          <ac:chgData name="Emilie de Liamchine" userId="88ba4b0c-2431-4e5d-bd42-ee003b6eda6d" providerId="ADAL" clId="{737695A0-5F9E-45AC-96C7-A69B6C990B3F}" dt="2025-04-17T07:48:52.985" v="1236" actId="26606"/>
          <ac:spMkLst>
            <pc:docMk/>
            <pc:sldMk cId="2903558591" sldId="257"/>
            <ac:spMk id="10" creationId="{DAAE4CDD-124C-4DCF-9584-B6033B545DD5}"/>
          </ac:spMkLst>
        </pc:spChg>
        <pc:spChg chg="add">
          <ac:chgData name="Emilie de Liamchine" userId="88ba4b0c-2431-4e5d-bd42-ee003b6eda6d" providerId="ADAL" clId="{737695A0-5F9E-45AC-96C7-A69B6C990B3F}" dt="2025-04-17T07:48:52.985" v="1236" actId="26606"/>
          <ac:spMkLst>
            <pc:docMk/>
            <pc:sldMk cId="2903558591" sldId="257"/>
            <ac:spMk id="12" creationId="{081E4A58-353D-44AE-B2FC-2A74E2E400F7}"/>
          </ac:spMkLst>
        </pc:spChg>
        <pc:picChg chg="add mod">
          <ac:chgData name="Emilie de Liamchine" userId="88ba4b0c-2431-4e5d-bd42-ee003b6eda6d" providerId="ADAL" clId="{737695A0-5F9E-45AC-96C7-A69B6C990B3F}" dt="2025-04-17T09:23:07.167" v="2097" actId="1076"/>
          <ac:picMkLst>
            <pc:docMk/>
            <pc:sldMk cId="2903558591" sldId="257"/>
            <ac:picMk id="5" creationId="{E981B7E5-5774-F09F-73C8-0A560CFCCF18}"/>
          </ac:picMkLst>
        </pc:picChg>
      </pc:sldChg>
      <pc:sldChg chg="addSp delSp modSp mod">
        <pc:chgData name="Emilie de Liamchine" userId="88ba4b0c-2431-4e5d-bd42-ee003b6eda6d" providerId="ADAL" clId="{737695A0-5F9E-45AC-96C7-A69B6C990B3F}" dt="2025-04-17T10:05:36.051" v="2138" actId="1076"/>
        <pc:sldMkLst>
          <pc:docMk/>
          <pc:sldMk cId="3593227927" sldId="258"/>
        </pc:sldMkLst>
        <pc:spChg chg="del mod">
          <ac:chgData name="Emilie de Liamchine" userId="88ba4b0c-2431-4e5d-bd42-ee003b6eda6d" providerId="ADAL" clId="{737695A0-5F9E-45AC-96C7-A69B6C990B3F}" dt="2025-04-17T06:58:29.587" v="556" actId="478"/>
          <ac:spMkLst>
            <pc:docMk/>
            <pc:sldMk cId="3593227927" sldId="258"/>
            <ac:spMk id="2" creationId="{342DA855-3282-CBCB-500C-C105627D9F41}"/>
          </ac:spMkLst>
        </pc:spChg>
        <pc:spChg chg="add del mod">
          <ac:chgData name="Emilie de Liamchine" userId="88ba4b0c-2431-4e5d-bd42-ee003b6eda6d" providerId="ADAL" clId="{737695A0-5F9E-45AC-96C7-A69B6C990B3F}" dt="2025-04-17T07:50:19.908" v="1240" actId="478"/>
          <ac:spMkLst>
            <pc:docMk/>
            <pc:sldMk cId="3593227927" sldId="258"/>
            <ac:spMk id="3" creationId="{6E47CACF-CA98-3AFA-4DD1-18C2FA824F53}"/>
          </ac:spMkLst>
        </pc:spChg>
        <pc:spChg chg="mod">
          <ac:chgData name="Emilie de Liamchine" userId="88ba4b0c-2431-4e5d-bd42-ee003b6eda6d" providerId="ADAL" clId="{737695A0-5F9E-45AC-96C7-A69B6C990B3F}" dt="2025-04-17T09:16:42.830" v="2088" actId="20577"/>
          <ac:spMkLst>
            <pc:docMk/>
            <pc:sldMk cId="3593227927" sldId="258"/>
            <ac:spMk id="5" creationId="{4C43960F-A2C7-4F60-D289-9B65D6AAB5ED}"/>
          </ac:spMkLst>
        </pc:spChg>
        <pc:spChg chg="add del mod">
          <ac:chgData name="Emilie de Liamchine" userId="88ba4b0c-2431-4e5d-bd42-ee003b6eda6d" providerId="ADAL" clId="{737695A0-5F9E-45AC-96C7-A69B6C990B3F}" dt="2025-04-17T09:16:39.046" v="2084" actId="1076"/>
          <ac:spMkLst>
            <pc:docMk/>
            <pc:sldMk cId="3593227927" sldId="258"/>
            <ac:spMk id="6" creationId="{2A5302DE-EE2B-D994-4E42-F3899058F70C}"/>
          </ac:spMkLst>
        </pc:spChg>
        <pc:spChg chg="add del mod">
          <ac:chgData name="Emilie de Liamchine" userId="88ba4b0c-2431-4e5d-bd42-ee003b6eda6d" providerId="ADAL" clId="{737695A0-5F9E-45AC-96C7-A69B6C990B3F}" dt="2025-04-17T08:13:23.074" v="1424" actId="478"/>
          <ac:spMkLst>
            <pc:docMk/>
            <pc:sldMk cId="3593227927" sldId="258"/>
            <ac:spMk id="8" creationId="{33DEBE55-CEE7-ADB7-C41D-E79A2AD87F26}"/>
          </ac:spMkLst>
        </pc:spChg>
        <pc:spChg chg="add del mod">
          <ac:chgData name="Emilie de Liamchine" userId="88ba4b0c-2431-4e5d-bd42-ee003b6eda6d" providerId="ADAL" clId="{737695A0-5F9E-45AC-96C7-A69B6C990B3F}" dt="2025-04-17T08:13:20.962" v="1423" actId="478"/>
          <ac:spMkLst>
            <pc:docMk/>
            <pc:sldMk cId="3593227927" sldId="258"/>
            <ac:spMk id="10" creationId="{FBFBFD85-5932-768D-2B63-3CC7050D3C41}"/>
          </ac:spMkLst>
        </pc:spChg>
        <pc:spChg chg="add mod">
          <ac:chgData name="Emilie de Liamchine" userId="88ba4b0c-2431-4e5d-bd42-ee003b6eda6d" providerId="ADAL" clId="{737695A0-5F9E-45AC-96C7-A69B6C990B3F}" dt="2025-04-17T09:16:18.413" v="2080" actId="1076"/>
          <ac:spMkLst>
            <pc:docMk/>
            <pc:sldMk cId="3593227927" sldId="258"/>
            <ac:spMk id="18" creationId="{65A7041A-6F63-882E-A047-69F478722FFA}"/>
          </ac:spMkLst>
        </pc:spChg>
        <pc:spChg chg="add del mod">
          <ac:chgData name="Emilie de Liamchine" userId="88ba4b0c-2431-4e5d-bd42-ee003b6eda6d" providerId="ADAL" clId="{737695A0-5F9E-45AC-96C7-A69B6C990B3F}" dt="2025-04-17T10:01:27.163" v="2118" actId="478"/>
          <ac:spMkLst>
            <pc:docMk/>
            <pc:sldMk cId="3593227927" sldId="258"/>
            <ac:spMk id="26" creationId="{EC05324F-22A6-5347-212E-B7F92B8F2B74}"/>
          </ac:spMkLst>
        </pc:spChg>
        <pc:picChg chg="mod">
          <ac:chgData name="Emilie de Liamchine" userId="88ba4b0c-2431-4e5d-bd42-ee003b6eda6d" providerId="ADAL" clId="{737695A0-5F9E-45AC-96C7-A69B6C990B3F}" dt="2025-04-17T09:00:38.968" v="1566" actId="1076"/>
          <ac:picMkLst>
            <pc:docMk/>
            <pc:sldMk cId="3593227927" sldId="258"/>
            <ac:picMk id="4" creationId="{DEC5307C-770E-5411-E631-53AEB73A1883}"/>
          </ac:picMkLst>
        </pc:picChg>
        <pc:picChg chg="add mod">
          <ac:chgData name="Emilie de Liamchine" userId="88ba4b0c-2431-4e5d-bd42-ee003b6eda6d" providerId="ADAL" clId="{737695A0-5F9E-45AC-96C7-A69B6C990B3F}" dt="2025-04-16T14:17:08.016" v="45" actId="1076"/>
          <ac:picMkLst>
            <pc:docMk/>
            <pc:sldMk cId="3593227927" sldId="258"/>
            <ac:picMk id="7" creationId="{9C8F1486-EDA6-61DC-6DF6-DF46CA669380}"/>
          </ac:picMkLst>
        </pc:picChg>
        <pc:picChg chg="add mod">
          <ac:chgData name="Emilie de Liamchine" userId="88ba4b0c-2431-4e5d-bd42-ee003b6eda6d" providerId="ADAL" clId="{737695A0-5F9E-45AC-96C7-A69B6C990B3F}" dt="2025-04-16T14:21:53.324" v="85" actId="207"/>
          <ac:picMkLst>
            <pc:docMk/>
            <pc:sldMk cId="3593227927" sldId="258"/>
            <ac:picMk id="9" creationId="{46559584-C01D-0F71-CCF7-CB52B57F90D1}"/>
          </ac:picMkLst>
        </pc:picChg>
        <pc:picChg chg="add mod">
          <ac:chgData name="Emilie de Liamchine" userId="88ba4b0c-2431-4e5d-bd42-ee003b6eda6d" providerId="ADAL" clId="{737695A0-5F9E-45AC-96C7-A69B6C990B3F}" dt="2025-04-16T14:21:53.324" v="85" actId="207"/>
          <ac:picMkLst>
            <pc:docMk/>
            <pc:sldMk cId="3593227927" sldId="258"/>
            <ac:picMk id="11" creationId="{A6E6A6BD-5E9A-F93C-A6C6-CC3B46E4D750}"/>
          </ac:picMkLst>
        </pc:picChg>
        <pc:picChg chg="add mod">
          <ac:chgData name="Emilie de Liamchine" userId="88ba4b0c-2431-4e5d-bd42-ee003b6eda6d" providerId="ADAL" clId="{737695A0-5F9E-45AC-96C7-A69B6C990B3F}" dt="2025-04-16T14:16:35.598" v="35" actId="1076"/>
          <ac:picMkLst>
            <pc:docMk/>
            <pc:sldMk cId="3593227927" sldId="258"/>
            <ac:picMk id="12" creationId="{787EAE0B-751D-56AF-D9DC-66EC2FF07E79}"/>
          </ac:picMkLst>
        </pc:picChg>
        <pc:picChg chg="add mod">
          <ac:chgData name="Emilie de Liamchine" userId="88ba4b0c-2431-4e5d-bd42-ee003b6eda6d" providerId="ADAL" clId="{737695A0-5F9E-45AC-96C7-A69B6C990B3F}" dt="2025-04-16T14:19:47.005" v="77" actId="1076"/>
          <ac:picMkLst>
            <pc:docMk/>
            <pc:sldMk cId="3593227927" sldId="258"/>
            <ac:picMk id="13" creationId="{7B341CBC-C8BB-06AA-17CB-8833B2D7CC4B}"/>
          </ac:picMkLst>
        </pc:picChg>
        <pc:picChg chg="add mod">
          <ac:chgData name="Emilie de Liamchine" userId="88ba4b0c-2431-4e5d-bd42-ee003b6eda6d" providerId="ADAL" clId="{737695A0-5F9E-45AC-96C7-A69B6C990B3F}" dt="2025-04-16T14:17:35.906" v="49" actId="1076"/>
          <ac:picMkLst>
            <pc:docMk/>
            <pc:sldMk cId="3593227927" sldId="258"/>
            <ac:picMk id="14" creationId="{2C27F680-5CFF-6D25-9182-D764FE90F70C}"/>
          </ac:picMkLst>
        </pc:picChg>
        <pc:picChg chg="add mod">
          <ac:chgData name="Emilie de Liamchine" userId="88ba4b0c-2431-4e5d-bd42-ee003b6eda6d" providerId="ADAL" clId="{737695A0-5F9E-45AC-96C7-A69B6C990B3F}" dt="2025-04-16T14:21:53.324" v="85" actId="207"/>
          <ac:picMkLst>
            <pc:docMk/>
            <pc:sldMk cId="3593227927" sldId="258"/>
            <ac:picMk id="15" creationId="{D91665F6-8387-6F08-BCD2-7BF217EB3B36}"/>
          </ac:picMkLst>
        </pc:picChg>
        <pc:picChg chg="add mod">
          <ac:chgData name="Emilie de Liamchine" userId="88ba4b0c-2431-4e5d-bd42-ee003b6eda6d" providerId="ADAL" clId="{737695A0-5F9E-45AC-96C7-A69B6C990B3F}" dt="2025-04-17T10:05:36.051" v="2138" actId="1076"/>
          <ac:picMkLst>
            <pc:docMk/>
            <pc:sldMk cId="3593227927" sldId="258"/>
            <ac:picMk id="16" creationId="{DD9A4331-BA95-73B2-81C4-11BFE207946F}"/>
          </ac:picMkLst>
        </pc:picChg>
        <pc:picChg chg="add mod">
          <ac:chgData name="Emilie de Liamchine" userId="88ba4b0c-2431-4e5d-bd42-ee003b6eda6d" providerId="ADAL" clId="{737695A0-5F9E-45AC-96C7-A69B6C990B3F}" dt="2025-04-16T14:17:05.096" v="44"/>
          <ac:picMkLst>
            <pc:docMk/>
            <pc:sldMk cId="3593227927" sldId="258"/>
            <ac:picMk id="17" creationId="{1DEEA5E8-7A49-734A-675D-E804E0142F0D}"/>
          </ac:picMkLst>
        </pc:picChg>
        <pc:picChg chg="add mod">
          <ac:chgData name="Emilie de Liamchine" userId="88ba4b0c-2431-4e5d-bd42-ee003b6eda6d" providerId="ADAL" clId="{737695A0-5F9E-45AC-96C7-A69B6C990B3F}" dt="2025-04-16T14:18:37.060" v="66" actId="14100"/>
          <ac:picMkLst>
            <pc:docMk/>
            <pc:sldMk cId="3593227927" sldId="258"/>
            <ac:picMk id="19" creationId="{7844421D-5073-2111-C5A1-8608CB546BFC}"/>
          </ac:picMkLst>
        </pc:picChg>
        <pc:picChg chg="add mod">
          <ac:chgData name="Emilie de Liamchine" userId="88ba4b0c-2431-4e5d-bd42-ee003b6eda6d" providerId="ADAL" clId="{737695A0-5F9E-45AC-96C7-A69B6C990B3F}" dt="2025-04-16T14:18:31.860" v="65" actId="14100"/>
          <ac:picMkLst>
            <pc:docMk/>
            <pc:sldMk cId="3593227927" sldId="258"/>
            <ac:picMk id="20" creationId="{A8299BB8-BE91-B76D-C08B-4D183734F0D5}"/>
          </ac:picMkLst>
        </pc:picChg>
        <pc:picChg chg="add mod">
          <ac:chgData name="Emilie de Liamchine" userId="88ba4b0c-2431-4e5d-bd42-ee003b6eda6d" providerId="ADAL" clId="{737695A0-5F9E-45AC-96C7-A69B6C990B3F}" dt="2025-04-17T08:26:45.903" v="1448" actId="1076"/>
          <ac:picMkLst>
            <pc:docMk/>
            <pc:sldMk cId="3593227927" sldId="258"/>
            <ac:picMk id="21" creationId="{0C9EF574-442B-56E0-173A-F1387C9BB6F9}"/>
          </ac:picMkLst>
        </pc:picChg>
        <pc:picChg chg="add mod">
          <ac:chgData name="Emilie de Liamchine" userId="88ba4b0c-2431-4e5d-bd42-ee003b6eda6d" providerId="ADAL" clId="{737695A0-5F9E-45AC-96C7-A69B6C990B3F}" dt="2025-04-17T08:26:58.400" v="1450" actId="1076"/>
          <ac:picMkLst>
            <pc:docMk/>
            <pc:sldMk cId="3593227927" sldId="258"/>
            <ac:picMk id="22" creationId="{BF7F278E-3C17-490E-233A-AEF6B40B5C18}"/>
          </ac:picMkLst>
        </pc:picChg>
        <pc:picChg chg="add mod">
          <ac:chgData name="Emilie de Liamchine" userId="88ba4b0c-2431-4e5d-bd42-ee003b6eda6d" providerId="ADAL" clId="{737695A0-5F9E-45AC-96C7-A69B6C990B3F}" dt="2025-04-17T08:26:50.148" v="1449" actId="1076"/>
          <ac:picMkLst>
            <pc:docMk/>
            <pc:sldMk cId="3593227927" sldId="258"/>
            <ac:picMk id="23" creationId="{30FAE51D-F468-06AF-7873-163F6E4D1266}"/>
          </ac:picMkLst>
        </pc:picChg>
        <pc:picChg chg="add mod">
          <ac:chgData name="Emilie de Liamchine" userId="88ba4b0c-2431-4e5d-bd42-ee003b6eda6d" providerId="ADAL" clId="{737695A0-5F9E-45AC-96C7-A69B6C990B3F}" dt="2025-04-17T08:26:28.931" v="1445" actId="1076"/>
          <ac:picMkLst>
            <pc:docMk/>
            <pc:sldMk cId="3593227927" sldId="258"/>
            <ac:picMk id="24" creationId="{FC04A222-E7A7-6FB1-00BE-69404A191A30}"/>
          </ac:picMkLst>
        </pc:picChg>
        <pc:picChg chg="add mod">
          <ac:chgData name="Emilie de Liamchine" userId="88ba4b0c-2431-4e5d-bd42-ee003b6eda6d" providerId="ADAL" clId="{737695A0-5F9E-45AC-96C7-A69B6C990B3F}" dt="2025-04-17T08:26:17.022" v="1443" actId="14100"/>
          <ac:picMkLst>
            <pc:docMk/>
            <pc:sldMk cId="3593227927" sldId="258"/>
            <ac:picMk id="25" creationId="{CB72EE8F-D46A-D61F-7470-1B9B5FD2321B}"/>
          </ac:picMkLst>
        </pc:picChg>
      </pc:sldChg>
      <pc:sldChg chg="addSp delSp modSp mod">
        <pc:chgData name="Emilie de Liamchine" userId="88ba4b0c-2431-4e5d-bd42-ee003b6eda6d" providerId="ADAL" clId="{737695A0-5F9E-45AC-96C7-A69B6C990B3F}" dt="2025-04-17T10:50:00.219" v="2941" actId="1076"/>
        <pc:sldMkLst>
          <pc:docMk/>
          <pc:sldMk cId="634711564" sldId="259"/>
        </pc:sldMkLst>
        <pc:spChg chg="mod">
          <ac:chgData name="Emilie de Liamchine" userId="88ba4b0c-2431-4e5d-bd42-ee003b6eda6d" providerId="ADAL" clId="{737695A0-5F9E-45AC-96C7-A69B6C990B3F}" dt="2025-04-17T09:35:44.504" v="2116" actId="1076"/>
          <ac:spMkLst>
            <pc:docMk/>
            <pc:sldMk cId="634711564" sldId="259"/>
            <ac:spMk id="2" creationId="{6BA031AC-C79E-EE05-78E1-90F93CA0A22A}"/>
          </ac:spMkLst>
        </pc:spChg>
        <pc:spChg chg="add del mod">
          <ac:chgData name="Emilie de Liamchine" userId="88ba4b0c-2431-4e5d-bd42-ee003b6eda6d" providerId="ADAL" clId="{737695A0-5F9E-45AC-96C7-A69B6C990B3F}" dt="2025-04-17T08:00:11.998" v="1281" actId="478"/>
          <ac:spMkLst>
            <pc:docMk/>
            <pc:sldMk cId="634711564" sldId="259"/>
            <ac:spMk id="3" creationId="{9A00F0DB-56C9-1734-2415-70CBE60282E3}"/>
          </ac:spMkLst>
        </pc:spChg>
        <pc:spChg chg="add mod">
          <ac:chgData name="Emilie de Liamchine" userId="88ba4b0c-2431-4e5d-bd42-ee003b6eda6d" providerId="ADAL" clId="{737695A0-5F9E-45AC-96C7-A69B6C990B3F}" dt="2025-04-17T10:50:00.219" v="2941" actId="1076"/>
          <ac:spMkLst>
            <pc:docMk/>
            <pc:sldMk cId="634711564" sldId="259"/>
            <ac:spMk id="3" creationId="{A79840B7-BEEF-B581-09C8-ED05CE584567}"/>
          </ac:spMkLst>
        </pc:spChg>
        <pc:spChg chg="del">
          <ac:chgData name="Emilie de Liamchine" userId="88ba4b0c-2431-4e5d-bd42-ee003b6eda6d" providerId="ADAL" clId="{737695A0-5F9E-45AC-96C7-A69B6C990B3F}" dt="2025-04-16T15:55:44.826" v="101" actId="1032"/>
          <ac:spMkLst>
            <pc:docMk/>
            <pc:sldMk cId="634711564" sldId="259"/>
            <ac:spMk id="3" creationId="{D0FCBD9D-36F6-9BD6-903F-E59C0F09BE07}"/>
          </ac:spMkLst>
        </pc:spChg>
        <pc:spChg chg="add del mod">
          <ac:chgData name="Emilie de Liamchine" userId="88ba4b0c-2431-4e5d-bd42-ee003b6eda6d" providerId="ADAL" clId="{737695A0-5F9E-45AC-96C7-A69B6C990B3F}" dt="2025-04-17T08:00:13.723" v="1282" actId="478"/>
          <ac:spMkLst>
            <pc:docMk/>
            <pc:sldMk cId="634711564" sldId="259"/>
            <ac:spMk id="11" creationId="{E85BF801-2F6E-3AF8-8873-58565A21F674}"/>
          </ac:spMkLst>
        </pc:spChg>
        <pc:spChg chg="add del mod">
          <ac:chgData name="Emilie de Liamchine" userId="88ba4b0c-2431-4e5d-bd42-ee003b6eda6d" providerId="ADAL" clId="{737695A0-5F9E-45AC-96C7-A69B6C990B3F}" dt="2025-04-16T16:26:08.990" v="379" actId="478"/>
          <ac:spMkLst>
            <pc:docMk/>
            <pc:sldMk cId="634711564" sldId="259"/>
            <ac:spMk id="26" creationId="{780672AA-2F88-1779-5848-029CAB2C34C8}"/>
          </ac:spMkLst>
        </pc:spChg>
        <pc:spChg chg="add del mod">
          <ac:chgData name="Emilie de Liamchine" userId="88ba4b0c-2431-4e5d-bd42-ee003b6eda6d" providerId="ADAL" clId="{737695A0-5F9E-45AC-96C7-A69B6C990B3F}" dt="2025-04-16T16:16:04.954" v="344" actId="478"/>
          <ac:spMkLst>
            <pc:docMk/>
            <pc:sldMk cId="634711564" sldId="259"/>
            <ac:spMk id="27" creationId="{5AF4A184-1FDC-6509-6803-B5A96CEA89CC}"/>
          </ac:spMkLst>
        </pc:spChg>
        <pc:spChg chg="add del">
          <ac:chgData name="Emilie de Liamchine" userId="88ba4b0c-2431-4e5d-bd42-ee003b6eda6d" providerId="ADAL" clId="{737695A0-5F9E-45AC-96C7-A69B6C990B3F}" dt="2025-04-16T16:17:02.817" v="346" actId="478"/>
          <ac:spMkLst>
            <pc:docMk/>
            <pc:sldMk cId="634711564" sldId="259"/>
            <ac:spMk id="28" creationId="{353A2D8A-710C-230C-887D-B08F5FFE6E8F}"/>
          </ac:spMkLst>
        </pc:spChg>
        <pc:spChg chg="add mod">
          <ac:chgData name="Emilie de Liamchine" userId="88ba4b0c-2431-4e5d-bd42-ee003b6eda6d" providerId="ADAL" clId="{737695A0-5F9E-45AC-96C7-A69B6C990B3F}" dt="2025-04-17T09:35:33.008" v="2115" actId="1076"/>
          <ac:spMkLst>
            <pc:docMk/>
            <pc:sldMk cId="634711564" sldId="259"/>
            <ac:spMk id="30" creationId="{A8334DB6-F0DF-9342-1220-6A81CD7CE6D2}"/>
          </ac:spMkLst>
        </pc:spChg>
        <pc:spChg chg="add mod">
          <ac:chgData name="Emilie de Liamchine" userId="88ba4b0c-2431-4e5d-bd42-ee003b6eda6d" providerId="ADAL" clId="{737695A0-5F9E-45AC-96C7-A69B6C990B3F}" dt="2025-04-17T10:04:40.843" v="2132" actId="1076"/>
          <ac:spMkLst>
            <pc:docMk/>
            <pc:sldMk cId="634711564" sldId="259"/>
            <ac:spMk id="43" creationId="{B28E9EED-A949-45C8-3044-A567C8CF7C00}"/>
          </ac:spMkLst>
        </pc:spChg>
        <pc:graphicFrameChg chg="add mod modGraphic">
          <ac:chgData name="Emilie de Liamchine" userId="88ba4b0c-2431-4e5d-bd42-ee003b6eda6d" providerId="ADAL" clId="{737695A0-5F9E-45AC-96C7-A69B6C990B3F}" dt="2025-04-17T10:03:21.645" v="2124" actId="14100"/>
          <ac:graphicFrameMkLst>
            <pc:docMk/>
            <pc:sldMk cId="634711564" sldId="259"/>
            <ac:graphicFrameMk id="4" creationId="{A597712C-2851-2F7B-C9BA-DADFB2EED038}"/>
          </ac:graphicFrameMkLst>
        </pc:graphicFrameChg>
        <pc:graphicFrameChg chg="add mod">
          <ac:chgData name="Emilie de Liamchine" userId="88ba4b0c-2431-4e5d-bd42-ee003b6eda6d" providerId="ADAL" clId="{737695A0-5F9E-45AC-96C7-A69B6C990B3F}" dt="2025-04-17T07:53:07.871" v="1243" actId="571"/>
          <ac:graphicFrameMkLst>
            <pc:docMk/>
            <pc:sldMk cId="634711564" sldId="259"/>
            <ac:graphicFrameMk id="14" creationId="{8D2D9A71-8828-452D-8F68-55DAACFED0D7}"/>
          </ac:graphicFrameMkLst>
        </pc:graphicFrameChg>
        <pc:graphicFrameChg chg="add mod">
          <ac:chgData name="Emilie de Liamchine" userId="88ba4b0c-2431-4e5d-bd42-ee003b6eda6d" providerId="ADAL" clId="{737695A0-5F9E-45AC-96C7-A69B6C990B3F}" dt="2025-04-17T09:18:15.740" v="2090" actId="14100"/>
          <ac:graphicFrameMkLst>
            <pc:docMk/>
            <pc:sldMk cId="634711564" sldId="259"/>
            <ac:graphicFrameMk id="29" creationId="{A6EF3CF1-2E2A-3231-C281-735CBB7593FB}"/>
          </ac:graphicFrameMkLst>
        </pc:graphicFrameChg>
        <pc:picChg chg="add del mod">
          <ac:chgData name="Emilie de Liamchine" userId="88ba4b0c-2431-4e5d-bd42-ee003b6eda6d" providerId="ADAL" clId="{737695A0-5F9E-45AC-96C7-A69B6C990B3F}" dt="2025-04-16T15:58:34.993" v="216" actId="478"/>
          <ac:picMkLst>
            <pc:docMk/>
            <pc:sldMk cId="634711564" sldId="259"/>
            <ac:picMk id="5" creationId="{6CBF46C6-2AA7-C274-BD33-21A9CAFBBD4F}"/>
          </ac:picMkLst>
        </pc:picChg>
        <pc:picChg chg="add mod">
          <ac:chgData name="Emilie de Liamchine" userId="88ba4b0c-2431-4e5d-bd42-ee003b6eda6d" providerId="ADAL" clId="{737695A0-5F9E-45AC-96C7-A69B6C990B3F}" dt="2025-04-17T10:04:51.510" v="2136" actId="1076"/>
          <ac:picMkLst>
            <pc:docMk/>
            <pc:sldMk cId="634711564" sldId="259"/>
            <ac:picMk id="7" creationId="{ABE58F78-7176-5FF3-A15A-A27E279C3B7C}"/>
          </ac:picMkLst>
        </pc:picChg>
        <pc:picChg chg="add mod">
          <ac:chgData name="Emilie de Liamchine" userId="88ba4b0c-2431-4e5d-bd42-ee003b6eda6d" providerId="ADAL" clId="{737695A0-5F9E-45AC-96C7-A69B6C990B3F}" dt="2025-04-17T08:01:33.458" v="1296" actId="14100"/>
          <ac:picMkLst>
            <pc:docMk/>
            <pc:sldMk cId="634711564" sldId="259"/>
            <ac:picMk id="9" creationId="{E8161596-5A6B-0FBC-75E5-26B6BFBFC304}"/>
          </ac:picMkLst>
        </pc:picChg>
        <pc:picChg chg="add del mod">
          <ac:chgData name="Emilie de Liamchine" userId="88ba4b0c-2431-4e5d-bd42-ee003b6eda6d" providerId="ADAL" clId="{737695A0-5F9E-45AC-96C7-A69B6C990B3F}" dt="2025-04-16T16:00:47.654" v="230" actId="478"/>
          <ac:picMkLst>
            <pc:docMk/>
            <pc:sldMk cId="634711564" sldId="259"/>
            <ac:picMk id="11" creationId="{9A737574-A5D2-5D9D-D14D-C3FEECD6C6B9}"/>
          </ac:picMkLst>
        </pc:picChg>
        <pc:picChg chg="add mod">
          <ac:chgData name="Emilie de Liamchine" userId="88ba4b0c-2431-4e5d-bd42-ee003b6eda6d" providerId="ADAL" clId="{737695A0-5F9E-45AC-96C7-A69B6C990B3F}" dt="2025-04-16T16:01:11.727" v="231" actId="931"/>
          <ac:picMkLst>
            <pc:docMk/>
            <pc:sldMk cId="634711564" sldId="259"/>
            <ac:picMk id="13" creationId="{98E46A2E-1905-5DE7-04F6-92219CFCAF0E}"/>
          </ac:picMkLst>
        </pc:picChg>
        <pc:picChg chg="add mod">
          <ac:chgData name="Emilie de Liamchine" userId="88ba4b0c-2431-4e5d-bd42-ee003b6eda6d" providerId="ADAL" clId="{737695A0-5F9E-45AC-96C7-A69B6C990B3F}" dt="2025-04-17T10:04:56.299" v="2137" actId="1076"/>
          <ac:picMkLst>
            <pc:docMk/>
            <pc:sldMk cId="634711564" sldId="259"/>
            <ac:picMk id="15" creationId="{268FAAA2-B542-F65F-FB9E-17FCD2D482B8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16" creationId="{07182A33-A93D-A47A-2DD1-26010AC738FF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17" creationId="{02E1B90E-BB3E-2C25-201C-028706BF3C32}"/>
          </ac:picMkLst>
        </pc:picChg>
        <pc:picChg chg="add del mod">
          <ac:chgData name="Emilie de Liamchine" userId="88ba4b0c-2431-4e5d-bd42-ee003b6eda6d" providerId="ADAL" clId="{737695A0-5F9E-45AC-96C7-A69B6C990B3F}" dt="2025-04-16T16:03:26.325" v="240" actId="478"/>
          <ac:picMkLst>
            <pc:docMk/>
            <pc:sldMk cId="634711564" sldId="259"/>
            <ac:picMk id="17" creationId="{3F359CAF-C14F-B0B3-8CB1-338743121EFD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18" creationId="{412EF412-3E9C-9F1C-0DE9-E3859B73892F}"/>
          </ac:picMkLst>
        </pc:picChg>
        <pc:picChg chg="add mod">
          <ac:chgData name="Emilie de Liamchine" userId="88ba4b0c-2431-4e5d-bd42-ee003b6eda6d" providerId="ADAL" clId="{737695A0-5F9E-45AC-96C7-A69B6C990B3F}" dt="2025-04-17T08:02:47.445" v="1307" actId="14100"/>
          <ac:picMkLst>
            <pc:docMk/>
            <pc:sldMk cId="634711564" sldId="259"/>
            <ac:picMk id="19" creationId="{5611432E-3FF1-A9FB-5EF0-AD765DD5046A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20" creationId="{F7C69721-DD70-D1DC-7F19-D03989B6F3F0}"/>
          </ac:picMkLst>
        </pc:picChg>
        <pc:picChg chg="add mod">
          <ac:chgData name="Emilie de Liamchine" userId="88ba4b0c-2431-4e5d-bd42-ee003b6eda6d" providerId="ADAL" clId="{737695A0-5F9E-45AC-96C7-A69B6C990B3F}" dt="2025-04-17T08:11:03.213" v="1369" actId="1076"/>
          <ac:picMkLst>
            <pc:docMk/>
            <pc:sldMk cId="634711564" sldId="259"/>
            <ac:picMk id="21" creationId="{32001A5F-106D-3BA7-4410-85C148145D22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22" creationId="{7CB8E150-FB7C-F42A-048C-5B81EF889B8B}"/>
          </ac:picMkLst>
        </pc:picChg>
        <pc:picChg chg="add mod">
          <ac:chgData name="Emilie de Liamchine" userId="88ba4b0c-2431-4e5d-bd42-ee003b6eda6d" providerId="ADAL" clId="{737695A0-5F9E-45AC-96C7-A69B6C990B3F}" dt="2025-04-17T08:10:24.355" v="1367" actId="1076"/>
          <ac:picMkLst>
            <pc:docMk/>
            <pc:sldMk cId="634711564" sldId="259"/>
            <ac:picMk id="23" creationId="{1F87F44C-F928-E61E-FF50-CFF5FE35D86F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24" creationId="{7AE9618B-D50B-5CA9-4EEA-740FD6B97D76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25" creationId="{250A443A-9A3D-D1BB-5112-1CF0AA7A399F}"/>
          </ac:picMkLst>
        </pc:picChg>
        <pc:picChg chg="add del mod">
          <ac:chgData name="Emilie de Liamchine" userId="88ba4b0c-2431-4e5d-bd42-ee003b6eda6d" providerId="ADAL" clId="{737695A0-5F9E-45AC-96C7-A69B6C990B3F}" dt="2025-04-16T16:18:39.072" v="354" actId="478"/>
          <ac:picMkLst>
            <pc:docMk/>
            <pc:sldMk cId="634711564" sldId="259"/>
            <ac:picMk id="25" creationId="{911DC818-C09C-C56B-6A11-C8D620B707DB}"/>
          </ac:picMkLst>
        </pc:picChg>
        <pc:picChg chg="add mod">
          <ac:chgData name="Emilie de Liamchine" userId="88ba4b0c-2431-4e5d-bd42-ee003b6eda6d" providerId="ADAL" clId="{737695A0-5F9E-45AC-96C7-A69B6C990B3F}" dt="2025-04-17T07:53:07.871" v="1243" actId="571"/>
          <ac:picMkLst>
            <pc:docMk/>
            <pc:sldMk cId="634711564" sldId="259"/>
            <ac:picMk id="26" creationId="{5BA2BABF-1251-67CF-2291-3CBE370C1E1D}"/>
          </ac:picMkLst>
        </pc:picChg>
        <pc:picChg chg="add del mod">
          <ac:chgData name="Emilie de Liamchine" userId="88ba4b0c-2431-4e5d-bd42-ee003b6eda6d" providerId="ADAL" clId="{737695A0-5F9E-45AC-96C7-A69B6C990B3F}" dt="2025-04-16T16:18:37.138" v="353" actId="478"/>
          <ac:picMkLst>
            <pc:docMk/>
            <pc:sldMk cId="634711564" sldId="259"/>
            <ac:picMk id="30" creationId="{E4D890F6-8288-F4B5-A701-FE9DE188A823}"/>
          </ac:picMkLst>
        </pc:picChg>
        <pc:picChg chg="add mod">
          <ac:chgData name="Emilie de Liamchine" userId="88ba4b0c-2431-4e5d-bd42-ee003b6eda6d" providerId="ADAL" clId="{737695A0-5F9E-45AC-96C7-A69B6C990B3F}" dt="2025-04-17T08:11:26.008" v="1374" actId="1076"/>
          <ac:picMkLst>
            <pc:docMk/>
            <pc:sldMk cId="634711564" sldId="259"/>
            <ac:picMk id="31" creationId="{CFD455B8-5946-FFC8-A752-6E823EE4E657}"/>
          </ac:picMkLst>
        </pc:picChg>
        <pc:picChg chg="add mod">
          <ac:chgData name="Emilie de Liamchine" userId="88ba4b0c-2431-4e5d-bd42-ee003b6eda6d" providerId="ADAL" clId="{737695A0-5F9E-45AC-96C7-A69B6C990B3F}" dt="2025-04-17T10:03:42.346" v="2127" actId="1076"/>
          <ac:picMkLst>
            <pc:docMk/>
            <pc:sldMk cId="634711564" sldId="259"/>
            <ac:picMk id="32" creationId="{9345B705-E074-3323-EABF-2BBD66D0C6F0}"/>
          </ac:picMkLst>
        </pc:picChg>
        <pc:picChg chg="add mod">
          <ac:chgData name="Emilie de Liamchine" userId="88ba4b0c-2431-4e5d-bd42-ee003b6eda6d" providerId="ADAL" clId="{737695A0-5F9E-45AC-96C7-A69B6C990B3F}" dt="2025-04-17T10:03:01.248" v="2122" actId="1076"/>
          <ac:picMkLst>
            <pc:docMk/>
            <pc:sldMk cId="634711564" sldId="259"/>
            <ac:picMk id="33" creationId="{72922768-2D15-E3FA-37D3-27B3187173C2}"/>
          </ac:picMkLst>
        </pc:picChg>
        <pc:picChg chg="add del mod">
          <ac:chgData name="Emilie de Liamchine" userId="88ba4b0c-2431-4e5d-bd42-ee003b6eda6d" providerId="ADAL" clId="{737695A0-5F9E-45AC-96C7-A69B6C990B3F}" dt="2025-04-16T16:21:21.504" v="364" actId="478"/>
          <ac:picMkLst>
            <pc:docMk/>
            <pc:sldMk cId="634711564" sldId="259"/>
            <ac:picMk id="34" creationId="{605C5333-0160-8D92-476D-F42CA8671F4F}"/>
          </ac:picMkLst>
        </pc:picChg>
        <pc:picChg chg="add mod">
          <ac:chgData name="Emilie de Liamchine" userId="88ba4b0c-2431-4e5d-bd42-ee003b6eda6d" providerId="ADAL" clId="{737695A0-5F9E-45AC-96C7-A69B6C990B3F}" dt="2025-04-17T10:02:44.747" v="2120" actId="1076"/>
          <ac:picMkLst>
            <pc:docMk/>
            <pc:sldMk cId="634711564" sldId="259"/>
            <ac:picMk id="34" creationId="{EE781D0D-74A4-7517-3F2D-70AB0D308167}"/>
          </ac:picMkLst>
        </pc:picChg>
        <pc:picChg chg="add mod">
          <ac:chgData name="Emilie de Liamchine" userId="88ba4b0c-2431-4e5d-bd42-ee003b6eda6d" providerId="ADAL" clId="{737695A0-5F9E-45AC-96C7-A69B6C990B3F}" dt="2025-04-17T10:02:52.190" v="2121" actId="1076"/>
          <ac:picMkLst>
            <pc:docMk/>
            <pc:sldMk cId="634711564" sldId="259"/>
            <ac:picMk id="35" creationId="{ACACF909-F14C-346D-18E6-176E69984EF7}"/>
          </ac:picMkLst>
        </pc:picChg>
        <pc:picChg chg="add mod">
          <ac:chgData name="Emilie de Liamchine" userId="88ba4b0c-2431-4e5d-bd42-ee003b6eda6d" providerId="ADAL" clId="{737695A0-5F9E-45AC-96C7-A69B6C990B3F}" dt="2025-04-17T10:04:14.640" v="2129" actId="1076"/>
          <ac:picMkLst>
            <pc:docMk/>
            <pc:sldMk cId="634711564" sldId="259"/>
            <ac:picMk id="36" creationId="{DBA73CB7-7505-AF95-F2C9-8E79073ED712}"/>
          </ac:picMkLst>
        </pc:picChg>
        <pc:picChg chg="add del mod">
          <ac:chgData name="Emilie de Liamchine" userId="88ba4b0c-2431-4e5d-bd42-ee003b6eda6d" providerId="ADAL" clId="{737695A0-5F9E-45AC-96C7-A69B6C990B3F}" dt="2025-04-16T16:21:02.225" v="360" actId="478"/>
          <ac:picMkLst>
            <pc:docMk/>
            <pc:sldMk cId="634711564" sldId="259"/>
            <ac:picMk id="36" creationId="{E7F75355-80DC-3562-9CE3-BEBF3DA3DD41}"/>
          </ac:picMkLst>
        </pc:picChg>
        <pc:picChg chg="add mod">
          <ac:chgData name="Emilie de Liamchine" userId="88ba4b0c-2431-4e5d-bd42-ee003b6eda6d" providerId="ADAL" clId="{737695A0-5F9E-45AC-96C7-A69B6C990B3F}" dt="2025-04-17T08:27:45.208" v="1455" actId="1076"/>
          <ac:picMkLst>
            <pc:docMk/>
            <pc:sldMk cId="634711564" sldId="259"/>
            <ac:picMk id="37" creationId="{2F19AE1E-8485-7FEC-8385-8B6C9E717295}"/>
          </ac:picMkLst>
        </pc:picChg>
        <pc:picChg chg="add del mod">
          <ac:chgData name="Emilie de Liamchine" userId="88ba4b0c-2431-4e5d-bd42-ee003b6eda6d" providerId="ADAL" clId="{737695A0-5F9E-45AC-96C7-A69B6C990B3F}" dt="2025-04-16T16:22:03.645" v="367" actId="478"/>
          <ac:picMkLst>
            <pc:docMk/>
            <pc:sldMk cId="634711564" sldId="259"/>
            <ac:picMk id="38" creationId="{07B7E50E-4C81-AA32-C1DF-6E90C33761A6}"/>
          </ac:picMkLst>
        </pc:picChg>
        <pc:picChg chg="add mod">
          <ac:chgData name="Emilie de Liamchine" userId="88ba4b0c-2431-4e5d-bd42-ee003b6eda6d" providerId="ADAL" clId="{737695A0-5F9E-45AC-96C7-A69B6C990B3F}" dt="2025-04-17T10:04:35.139" v="2131" actId="1076"/>
          <ac:picMkLst>
            <pc:docMk/>
            <pc:sldMk cId="634711564" sldId="259"/>
            <ac:picMk id="38" creationId="{885738B4-B7C5-5BBF-9285-40404DB7028D}"/>
          </ac:picMkLst>
        </pc:picChg>
        <pc:picChg chg="add mod">
          <ac:chgData name="Emilie de Liamchine" userId="88ba4b0c-2431-4e5d-bd42-ee003b6eda6d" providerId="ADAL" clId="{737695A0-5F9E-45AC-96C7-A69B6C990B3F}" dt="2025-04-17T08:11:07.076" v="1370" actId="1076"/>
          <ac:picMkLst>
            <pc:docMk/>
            <pc:sldMk cId="634711564" sldId="259"/>
            <ac:picMk id="39" creationId="{6AB41D64-112E-DB2F-AC29-CCBAD1418488}"/>
          </ac:picMkLst>
        </pc:picChg>
        <pc:picChg chg="add mod">
          <ac:chgData name="Emilie de Liamchine" userId="88ba4b0c-2431-4e5d-bd42-ee003b6eda6d" providerId="ADAL" clId="{737695A0-5F9E-45AC-96C7-A69B6C990B3F}" dt="2025-04-17T10:03:30.759" v="2125" actId="14100"/>
          <ac:picMkLst>
            <pc:docMk/>
            <pc:sldMk cId="634711564" sldId="259"/>
            <ac:picMk id="40" creationId="{43F37538-60ED-3978-7749-868A863BBC98}"/>
          </ac:picMkLst>
        </pc:picChg>
        <pc:picChg chg="add mod">
          <ac:chgData name="Emilie de Liamchine" userId="88ba4b0c-2431-4e5d-bd42-ee003b6eda6d" providerId="ADAL" clId="{737695A0-5F9E-45AC-96C7-A69B6C990B3F}" dt="2025-04-17T08:11:10.484" v="1371" actId="1076"/>
          <ac:picMkLst>
            <pc:docMk/>
            <pc:sldMk cId="634711564" sldId="259"/>
            <ac:picMk id="41" creationId="{E75ECDAA-8E7A-37F6-C128-4B8AB7D2681F}"/>
          </ac:picMkLst>
        </pc:picChg>
        <pc:picChg chg="add mod">
          <ac:chgData name="Emilie de Liamchine" userId="88ba4b0c-2431-4e5d-bd42-ee003b6eda6d" providerId="ADAL" clId="{737695A0-5F9E-45AC-96C7-A69B6C990B3F}" dt="2025-04-17T10:03:38.376" v="2126" actId="1076"/>
          <ac:picMkLst>
            <pc:docMk/>
            <pc:sldMk cId="634711564" sldId="259"/>
            <ac:picMk id="42" creationId="{66C4C2CB-7CCA-726A-E9CD-1F8B909F86F3}"/>
          </ac:picMkLst>
        </pc:picChg>
        <pc:cxnChg chg="add del mod">
          <ac:chgData name="Emilie de Liamchine" userId="88ba4b0c-2431-4e5d-bd42-ee003b6eda6d" providerId="ADAL" clId="{737695A0-5F9E-45AC-96C7-A69B6C990B3F}" dt="2025-04-17T08:00:15.393" v="1283" actId="478"/>
          <ac:cxnSpMkLst>
            <pc:docMk/>
            <pc:sldMk cId="634711564" sldId="259"/>
            <ac:cxnSpMk id="6" creationId="{2E7652EC-FED6-122A-9264-48A8815AFDBE}"/>
          </ac:cxnSpMkLst>
        </pc:cxnChg>
        <pc:cxnChg chg="add del">
          <ac:chgData name="Emilie de Liamchine" userId="88ba4b0c-2431-4e5d-bd42-ee003b6eda6d" providerId="ADAL" clId="{737695A0-5F9E-45AC-96C7-A69B6C990B3F}" dt="2025-04-17T08:00:17.413" v="1284" actId="478"/>
          <ac:cxnSpMkLst>
            <pc:docMk/>
            <pc:sldMk cId="634711564" sldId="259"/>
            <ac:cxnSpMk id="13" creationId="{FD85331C-D5E1-D1C9-C46B-3AD465A38B14}"/>
          </ac:cxnSpMkLst>
        </pc:cxnChg>
        <pc:cxnChg chg="add mod">
          <ac:chgData name="Emilie de Liamchine" userId="88ba4b0c-2431-4e5d-bd42-ee003b6eda6d" providerId="ADAL" clId="{737695A0-5F9E-45AC-96C7-A69B6C990B3F}" dt="2025-04-17T07:53:07.871" v="1243" actId="571"/>
          <ac:cxnSpMkLst>
            <pc:docMk/>
            <pc:sldMk cId="634711564" sldId="259"/>
            <ac:cxnSpMk id="28" creationId="{6599E193-777E-907A-DABB-AB68BF5FB257}"/>
          </ac:cxnSpMkLst>
        </pc:cxnChg>
        <pc:cxnChg chg="add del">
          <ac:chgData name="Emilie de Liamchine" userId="88ba4b0c-2431-4e5d-bd42-ee003b6eda6d" providerId="ADAL" clId="{737695A0-5F9E-45AC-96C7-A69B6C990B3F}" dt="2025-04-16T16:26:26.043" v="381" actId="11529"/>
          <ac:cxnSpMkLst>
            <pc:docMk/>
            <pc:sldMk cId="634711564" sldId="259"/>
            <ac:cxnSpMk id="44" creationId="{7F2D7C0D-906B-4781-60A9-E935FF65C057}"/>
          </ac:cxnSpMkLst>
        </pc:cxnChg>
      </pc:sldChg>
      <pc:sldChg chg="addSp delSp modSp new mod setBg">
        <pc:chgData name="Emilie de Liamchine" userId="88ba4b0c-2431-4e5d-bd42-ee003b6eda6d" providerId="ADAL" clId="{737695A0-5F9E-45AC-96C7-A69B6C990B3F}" dt="2025-04-17T09:14:56.846" v="2046" actId="20577"/>
        <pc:sldMkLst>
          <pc:docMk/>
          <pc:sldMk cId="1809992551" sldId="260"/>
        </pc:sldMkLst>
        <pc:spChg chg="del">
          <ac:chgData name="Emilie de Liamchine" userId="88ba4b0c-2431-4e5d-bd42-ee003b6eda6d" providerId="ADAL" clId="{737695A0-5F9E-45AC-96C7-A69B6C990B3F}" dt="2025-04-17T09:06:28.860" v="1591" actId="478"/>
          <ac:spMkLst>
            <pc:docMk/>
            <pc:sldMk cId="1809992551" sldId="260"/>
            <ac:spMk id="2" creationId="{92738D60-76FA-D33D-4314-98CA4EE405F4}"/>
          </ac:spMkLst>
        </pc:spChg>
        <pc:spChg chg="del mod">
          <ac:chgData name="Emilie de Liamchine" userId="88ba4b0c-2431-4e5d-bd42-ee003b6eda6d" providerId="ADAL" clId="{737695A0-5F9E-45AC-96C7-A69B6C990B3F}" dt="2025-04-17T09:06:17.617" v="1588"/>
          <ac:spMkLst>
            <pc:docMk/>
            <pc:sldMk cId="1809992551" sldId="260"/>
            <ac:spMk id="3" creationId="{64063641-982C-3AFD-C49E-422972E57D62}"/>
          </ac:spMkLst>
        </pc:spChg>
        <pc:spChg chg="add del">
          <ac:chgData name="Emilie de Liamchine" userId="88ba4b0c-2431-4e5d-bd42-ee003b6eda6d" providerId="ADAL" clId="{737695A0-5F9E-45AC-96C7-A69B6C990B3F}" dt="2025-04-17T09:05:03.373" v="1582" actId="22"/>
          <ac:spMkLst>
            <pc:docMk/>
            <pc:sldMk cId="1809992551" sldId="260"/>
            <ac:spMk id="5" creationId="{8B5DF1CD-10DC-4230-8836-7EDE4FD8DEAE}"/>
          </ac:spMkLst>
        </pc:spChg>
        <pc:spChg chg="add del">
          <ac:chgData name="Emilie de Liamchine" userId="88ba4b0c-2431-4e5d-bd42-ee003b6eda6d" providerId="ADAL" clId="{737695A0-5F9E-45AC-96C7-A69B6C990B3F}" dt="2025-04-17T09:05:11.319" v="1584" actId="22"/>
          <ac:spMkLst>
            <pc:docMk/>
            <pc:sldMk cId="1809992551" sldId="260"/>
            <ac:spMk id="7" creationId="{80DC0F0D-D6C9-F31D-2DE6-34A9AE65317E}"/>
          </ac:spMkLst>
        </pc:spChg>
        <pc:spChg chg="add del">
          <ac:chgData name="Emilie de Liamchine" userId="88ba4b0c-2431-4e5d-bd42-ee003b6eda6d" providerId="ADAL" clId="{737695A0-5F9E-45AC-96C7-A69B6C990B3F}" dt="2025-04-17T09:06:00.348" v="1587" actId="22"/>
          <ac:spMkLst>
            <pc:docMk/>
            <pc:sldMk cId="1809992551" sldId="260"/>
            <ac:spMk id="9" creationId="{E7E7B1BC-8F2B-9819-4EBB-2652F6342767}"/>
          </ac:spMkLst>
        </pc:spChg>
        <pc:spChg chg="add mod">
          <ac:chgData name="Emilie de Liamchine" userId="88ba4b0c-2431-4e5d-bd42-ee003b6eda6d" providerId="ADAL" clId="{737695A0-5F9E-45AC-96C7-A69B6C990B3F}" dt="2025-04-17T09:14:56.846" v="2046" actId="20577"/>
          <ac:spMkLst>
            <pc:docMk/>
            <pc:sldMk cId="1809992551" sldId="260"/>
            <ac:spMk id="12" creationId="{EA702D03-FA6A-7ED2-5F5D-598676D5EF4E}"/>
          </ac:spMkLst>
        </pc:spChg>
        <pc:spChg chg="add">
          <ac:chgData name="Emilie de Liamchine" userId="88ba4b0c-2431-4e5d-bd42-ee003b6eda6d" providerId="ADAL" clId="{737695A0-5F9E-45AC-96C7-A69B6C990B3F}" dt="2025-04-17T09:06:54.740" v="1595" actId="26606"/>
          <ac:spMkLst>
            <pc:docMk/>
            <pc:sldMk cId="1809992551" sldId="260"/>
            <ac:spMk id="16" creationId="{32BC26D8-82FB-445E-AA49-62A77D7C1EE0}"/>
          </ac:spMkLst>
        </pc:spChg>
        <pc:spChg chg="add">
          <ac:chgData name="Emilie de Liamchine" userId="88ba4b0c-2431-4e5d-bd42-ee003b6eda6d" providerId="ADAL" clId="{737695A0-5F9E-45AC-96C7-A69B6C990B3F}" dt="2025-04-17T09:06:54.740" v="1595" actId="26606"/>
          <ac:spMkLst>
            <pc:docMk/>
            <pc:sldMk cId="1809992551" sldId="260"/>
            <ac:spMk id="18" creationId="{CB44330D-EA18-4254-AA95-EB49948539B8}"/>
          </ac:spMkLst>
        </pc:spChg>
        <pc:picChg chg="add mod">
          <ac:chgData name="Emilie de Liamchine" userId="88ba4b0c-2431-4e5d-bd42-ee003b6eda6d" providerId="ADAL" clId="{737695A0-5F9E-45AC-96C7-A69B6C990B3F}" dt="2025-04-17T09:09:59.286" v="1757" actId="1076"/>
          <ac:picMkLst>
            <pc:docMk/>
            <pc:sldMk cId="1809992551" sldId="260"/>
            <ac:picMk id="11" creationId="{ACE2CEED-65B2-3C9B-9B6D-4A279B9C1730}"/>
          </ac:picMkLst>
        </pc:picChg>
      </pc:sldChg>
      <pc:sldChg chg="addSp delSp modSp new del mod setBg">
        <pc:chgData name="Emilie de Liamchine" userId="88ba4b0c-2431-4e5d-bd42-ee003b6eda6d" providerId="ADAL" clId="{737695A0-5F9E-45AC-96C7-A69B6C990B3F}" dt="2025-04-17T08:27:28.072" v="1453" actId="2696"/>
        <pc:sldMkLst>
          <pc:docMk/>
          <pc:sldMk cId="4056442813" sldId="260"/>
        </pc:sldMkLst>
        <pc:spChg chg="del mod">
          <ac:chgData name="Emilie de Liamchine" userId="88ba4b0c-2431-4e5d-bd42-ee003b6eda6d" providerId="ADAL" clId="{737695A0-5F9E-45AC-96C7-A69B6C990B3F}" dt="2025-04-17T08:04:37.848" v="1321" actId="21"/>
          <ac:spMkLst>
            <pc:docMk/>
            <pc:sldMk cId="4056442813" sldId="260"/>
            <ac:spMk id="2" creationId="{A8334DB6-F0DF-9342-1220-6A81CD7CE6D2}"/>
          </ac:spMkLst>
        </pc:spChg>
        <pc:spChg chg="del">
          <ac:chgData name="Emilie de Liamchine" userId="88ba4b0c-2431-4e5d-bd42-ee003b6eda6d" providerId="ADAL" clId="{737695A0-5F9E-45AC-96C7-A69B6C990B3F}" dt="2025-04-16T16:30:15.835" v="456" actId="1032"/>
          <ac:spMkLst>
            <pc:docMk/>
            <pc:sldMk cId="4056442813" sldId="260"/>
            <ac:spMk id="3" creationId="{78FCB0C4-3766-EC85-724D-501CEB6FD2F9}"/>
          </ac:spMkLst>
        </pc:spChg>
        <pc:spChg chg="add mod">
          <ac:chgData name="Emilie de Liamchine" userId="88ba4b0c-2431-4e5d-bd42-ee003b6eda6d" providerId="ADAL" clId="{737695A0-5F9E-45AC-96C7-A69B6C990B3F}" dt="2025-04-17T08:04:09.865" v="1317" actId="21"/>
          <ac:spMkLst>
            <pc:docMk/>
            <pc:sldMk cId="4056442813" sldId="260"/>
            <ac:spMk id="6" creationId="{2DC7F080-A9FA-5995-2537-A99C0BAB5E1B}"/>
          </ac:spMkLst>
        </pc:spChg>
        <pc:spChg chg="add mod">
          <ac:chgData name="Emilie de Liamchine" userId="88ba4b0c-2431-4e5d-bd42-ee003b6eda6d" providerId="ADAL" clId="{737695A0-5F9E-45AC-96C7-A69B6C990B3F}" dt="2025-04-17T08:04:37.848" v="1321" actId="21"/>
          <ac:spMkLst>
            <pc:docMk/>
            <pc:sldMk cId="4056442813" sldId="260"/>
            <ac:spMk id="8" creationId="{2BFA8CF9-E9C2-042E-25BC-1B62996436D3}"/>
          </ac:spMkLst>
        </pc:spChg>
        <pc:spChg chg="add del">
          <ac:chgData name="Emilie de Liamchine" userId="88ba4b0c-2431-4e5d-bd42-ee003b6eda6d" providerId="ADAL" clId="{737695A0-5F9E-45AC-96C7-A69B6C990B3F}" dt="2025-04-17T07:55:58.895" v="1258" actId="26606"/>
          <ac:spMkLst>
            <pc:docMk/>
            <pc:sldMk cId="4056442813" sldId="260"/>
            <ac:spMk id="9" creationId="{32BC26D8-82FB-445E-AA49-62A77D7C1EE0}"/>
          </ac:spMkLst>
        </pc:spChg>
        <pc:spChg chg="add del">
          <ac:chgData name="Emilie de Liamchine" userId="88ba4b0c-2431-4e5d-bd42-ee003b6eda6d" providerId="ADAL" clId="{737695A0-5F9E-45AC-96C7-A69B6C990B3F}" dt="2025-04-17T07:55:58.895" v="1258" actId="26606"/>
          <ac:spMkLst>
            <pc:docMk/>
            <pc:sldMk cId="4056442813" sldId="260"/>
            <ac:spMk id="11" creationId="{CB44330D-EA18-4254-AA95-EB49948539B8}"/>
          </ac:spMkLst>
        </pc:spChg>
        <pc:graphicFrameChg chg="add del mod modGraphic">
          <ac:chgData name="Emilie de Liamchine" userId="88ba4b0c-2431-4e5d-bd42-ee003b6eda6d" providerId="ADAL" clId="{737695A0-5F9E-45AC-96C7-A69B6C990B3F}" dt="2025-04-17T08:04:09.865" v="1317" actId="21"/>
          <ac:graphicFrameMkLst>
            <pc:docMk/>
            <pc:sldMk cId="4056442813" sldId="260"/>
            <ac:graphicFrameMk id="4" creationId="{A6EF3CF1-2E2A-3231-C281-735CBB7593FB}"/>
          </ac:graphicFrameMkLst>
        </pc:graphicFrameChg>
        <pc:picChg chg="add del mod">
          <ac:chgData name="Emilie de Liamchine" userId="88ba4b0c-2431-4e5d-bd42-ee003b6eda6d" providerId="ADAL" clId="{737695A0-5F9E-45AC-96C7-A69B6C990B3F}" dt="2025-04-17T07:57:03.319" v="1268" actId="21"/>
          <ac:picMkLst>
            <pc:docMk/>
            <pc:sldMk cId="4056442813" sldId="260"/>
            <ac:picMk id="3" creationId="{2F5ACE59-E873-C7D4-E69D-83C7F1BED23E}"/>
          </ac:picMkLst>
        </pc:picChg>
      </pc:sldChg>
      <pc:sldChg chg="addSp delSp modSp new del mod">
        <pc:chgData name="Emilie de Liamchine" userId="88ba4b0c-2431-4e5d-bd42-ee003b6eda6d" providerId="ADAL" clId="{737695A0-5F9E-45AC-96C7-A69B6C990B3F}" dt="2025-04-17T08:27:30.899" v="1454" actId="2696"/>
        <pc:sldMkLst>
          <pc:docMk/>
          <pc:sldMk cId="1383820570" sldId="261"/>
        </pc:sldMkLst>
        <pc:spChg chg="del">
          <ac:chgData name="Emilie de Liamchine" userId="88ba4b0c-2431-4e5d-bd42-ee003b6eda6d" providerId="ADAL" clId="{737695A0-5F9E-45AC-96C7-A69B6C990B3F}" dt="2025-04-17T07:16:03.436" v="970" actId="478"/>
          <ac:spMkLst>
            <pc:docMk/>
            <pc:sldMk cId="1383820570" sldId="261"/>
            <ac:spMk id="3" creationId="{8F8FABBE-E4F9-31C2-1133-95C3BFB2CA9D}"/>
          </ac:spMkLst>
        </pc:spChg>
        <pc:picChg chg="add mod">
          <ac:chgData name="Emilie de Liamchine" userId="88ba4b0c-2431-4e5d-bd42-ee003b6eda6d" providerId="ADAL" clId="{737695A0-5F9E-45AC-96C7-A69B6C990B3F}" dt="2025-04-17T07:16:10.821" v="972" actId="14100"/>
          <ac:picMkLst>
            <pc:docMk/>
            <pc:sldMk cId="1383820570" sldId="261"/>
            <ac:picMk id="4" creationId="{6124D9E8-44CB-DAC4-9E2F-6EFE99A88DBC}"/>
          </ac:picMkLst>
        </pc:picChg>
      </pc:sldChg>
      <pc:sldChg chg="addSp delSp modSp new mod">
        <pc:chgData name="Emilie de Liamchine" userId="88ba4b0c-2431-4e5d-bd42-ee003b6eda6d" providerId="ADAL" clId="{737695A0-5F9E-45AC-96C7-A69B6C990B3F}" dt="2025-04-17T10:42:28.641" v="2689" actId="1076"/>
        <pc:sldMkLst>
          <pc:docMk/>
          <pc:sldMk cId="4233166523" sldId="261"/>
        </pc:sldMkLst>
        <pc:spChg chg="mod">
          <ac:chgData name="Emilie de Liamchine" userId="88ba4b0c-2431-4e5d-bd42-ee003b6eda6d" providerId="ADAL" clId="{737695A0-5F9E-45AC-96C7-A69B6C990B3F}" dt="2025-04-17T10:37:13.382" v="2664" actId="108"/>
          <ac:spMkLst>
            <pc:docMk/>
            <pc:sldMk cId="4233166523" sldId="261"/>
            <ac:spMk id="2" creationId="{EDD37A4C-23E0-443E-AB82-66D4EA4620FF}"/>
          </ac:spMkLst>
        </pc:spChg>
        <pc:spChg chg="del">
          <ac:chgData name="Emilie de Liamchine" userId="88ba4b0c-2431-4e5d-bd42-ee003b6eda6d" providerId="ADAL" clId="{737695A0-5F9E-45AC-96C7-A69B6C990B3F}" dt="2025-04-17T10:11:23.608" v="2139" actId="1032"/>
          <ac:spMkLst>
            <pc:docMk/>
            <pc:sldMk cId="4233166523" sldId="261"/>
            <ac:spMk id="3" creationId="{EF6896A6-C2CA-316E-BD7C-2E9CB12B9D42}"/>
          </ac:spMkLst>
        </pc:spChg>
        <pc:spChg chg="add mod">
          <ac:chgData name="Emilie de Liamchine" userId="88ba4b0c-2431-4e5d-bd42-ee003b6eda6d" providerId="ADAL" clId="{737695A0-5F9E-45AC-96C7-A69B6C990B3F}" dt="2025-04-17T10:40:10.874" v="2679" actId="1076"/>
          <ac:spMkLst>
            <pc:docMk/>
            <pc:sldMk cId="4233166523" sldId="261"/>
            <ac:spMk id="4" creationId="{219D3E1E-DD53-E407-B3C1-58F798D01C6E}"/>
          </ac:spMkLst>
        </pc:spChg>
        <pc:spChg chg="add del mod">
          <ac:chgData name="Emilie de Liamchine" userId="88ba4b0c-2431-4e5d-bd42-ee003b6eda6d" providerId="ADAL" clId="{737695A0-5F9E-45AC-96C7-A69B6C990B3F}" dt="2025-04-17T10:21:35.887" v="2320"/>
          <ac:spMkLst>
            <pc:docMk/>
            <pc:sldMk cId="4233166523" sldId="261"/>
            <ac:spMk id="5" creationId="{C963DB9D-FDCC-4DBB-3ABB-92A2B0AC118E}"/>
          </ac:spMkLst>
        </pc:spChg>
        <pc:spChg chg="add del mod">
          <ac:chgData name="Emilie de Liamchine" userId="88ba4b0c-2431-4e5d-bd42-ee003b6eda6d" providerId="ADAL" clId="{737695A0-5F9E-45AC-96C7-A69B6C990B3F}" dt="2025-04-17T10:16:13.917" v="2207" actId="1032"/>
          <ac:spMkLst>
            <pc:docMk/>
            <pc:sldMk cId="4233166523" sldId="261"/>
            <ac:spMk id="6" creationId="{4C4E8695-B360-8D39-89B3-22B2E75D62D6}"/>
          </ac:spMkLst>
        </pc:spChg>
        <pc:spChg chg="add mod">
          <ac:chgData name="Emilie de Liamchine" userId="88ba4b0c-2431-4e5d-bd42-ee003b6eda6d" providerId="ADAL" clId="{737695A0-5F9E-45AC-96C7-A69B6C990B3F}" dt="2025-04-17T10:32:48.764" v="2636" actId="1076"/>
          <ac:spMkLst>
            <pc:docMk/>
            <pc:sldMk cId="4233166523" sldId="261"/>
            <ac:spMk id="15" creationId="{A70DFE1E-0F00-2CFB-0A22-E9AF4EF53CE5}"/>
          </ac:spMkLst>
        </pc:spChg>
        <pc:spChg chg="add mod">
          <ac:chgData name="Emilie de Liamchine" userId="88ba4b0c-2431-4e5d-bd42-ee003b6eda6d" providerId="ADAL" clId="{737695A0-5F9E-45AC-96C7-A69B6C990B3F}" dt="2025-04-17T10:40:10.874" v="2679" actId="1076"/>
          <ac:spMkLst>
            <pc:docMk/>
            <pc:sldMk cId="4233166523" sldId="261"/>
            <ac:spMk id="16" creationId="{98E04370-5DFA-FAA9-F28B-2C0752D14958}"/>
          </ac:spMkLst>
        </pc:spChg>
        <pc:graphicFrameChg chg="add mod modGraphic">
          <ac:chgData name="Emilie de Liamchine" userId="88ba4b0c-2431-4e5d-bd42-ee003b6eda6d" providerId="ADAL" clId="{737695A0-5F9E-45AC-96C7-A69B6C990B3F}" dt="2025-04-17T10:42:17.232" v="2686" actId="1076"/>
          <ac:graphicFrameMkLst>
            <pc:docMk/>
            <pc:sldMk cId="4233166523" sldId="261"/>
            <ac:graphicFrameMk id="3" creationId="{53A997D2-B909-9A52-1F15-F2CD2B171148}"/>
          </ac:graphicFrameMkLst>
        </pc:graphicFrameChg>
        <pc:graphicFrameChg chg="add del mod modGraphic">
          <ac:chgData name="Emilie de Liamchine" userId="88ba4b0c-2431-4e5d-bd42-ee003b6eda6d" providerId="ADAL" clId="{737695A0-5F9E-45AC-96C7-A69B6C990B3F}" dt="2025-04-17T10:12:40.785" v="2206" actId="478"/>
          <ac:graphicFrameMkLst>
            <pc:docMk/>
            <pc:sldMk cId="4233166523" sldId="261"/>
            <ac:graphicFrameMk id="4" creationId="{6FAE2EC6-0A51-5814-EE15-8740CEFBD7D3}"/>
          </ac:graphicFrameMkLst>
        </pc:graphicFrameChg>
        <pc:picChg chg="add mod">
          <ac:chgData name="Emilie de Liamchine" userId="88ba4b0c-2431-4e5d-bd42-ee003b6eda6d" providerId="ADAL" clId="{737695A0-5F9E-45AC-96C7-A69B6C990B3F}" dt="2025-04-17T10:32:59.847" v="2637" actId="1076"/>
          <ac:picMkLst>
            <pc:docMk/>
            <pc:sldMk cId="4233166523" sldId="261"/>
            <ac:picMk id="8" creationId="{A498D7D0-F492-B902-3C2D-01495B7775B9}"/>
          </ac:picMkLst>
        </pc:picChg>
        <pc:picChg chg="add mod">
          <ac:chgData name="Emilie de Liamchine" userId="88ba4b0c-2431-4e5d-bd42-ee003b6eda6d" providerId="ADAL" clId="{737695A0-5F9E-45AC-96C7-A69B6C990B3F}" dt="2025-04-17T10:32:59.847" v="2637" actId="1076"/>
          <ac:picMkLst>
            <pc:docMk/>
            <pc:sldMk cId="4233166523" sldId="261"/>
            <ac:picMk id="10" creationId="{23215E1C-3A00-B54E-754F-6E068FD6B649}"/>
          </ac:picMkLst>
        </pc:picChg>
        <pc:picChg chg="add del mod">
          <ac:chgData name="Emilie de Liamchine" userId="88ba4b0c-2431-4e5d-bd42-ee003b6eda6d" providerId="ADAL" clId="{737695A0-5F9E-45AC-96C7-A69B6C990B3F}" dt="2025-04-17T10:23:11.630" v="2326" actId="478"/>
          <ac:picMkLst>
            <pc:docMk/>
            <pc:sldMk cId="4233166523" sldId="261"/>
            <ac:picMk id="12" creationId="{35E242DF-8383-EA21-631D-6C2E567FBC5A}"/>
          </ac:picMkLst>
        </pc:picChg>
        <pc:picChg chg="add mod">
          <ac:chgData name="Emilie de Liamchine" userId="88ba4b0c-2431-4e5d-bd42-ee003b6eda6d" providerId="ADAL" clId="{737695A0-5F9E-45AC-96C7-A69B6C990B3F}" dt="2025-04-17T10:32:59.847" v="2637" actId="1076"/>
          <ac:picMkLst>
            <pc:docMk/>
            <pc:sldMk cId="4233166523" sldId="261"/>
            <ac:picMk id="14" creationId="{BAE02CE9-81F6-4E0F-A8B4-3B343BCFEA12}"/>
          </ac:picMkLst>
        </pc:picChg>
        <pc:picChg chg="add mod">
          <ac:chgData name="Emilie de Liamchine" userId="88ba4b0c-2431-4e5d-bd42-ee003b6eda6d" providerId="ADAL" clId="{737695A0-5F9E-45AC-96C7-A69B6C990B3F}" dt="2025-04-17T10:40:10.874" v="2679" actId="1076"/>
          <ac:picMkLst>
            <pc:docMk/>
            <pc:sldMk cId="4233166523" sldId="261"/>
            <ac:picMk id="17" creationId="{E85D3CC8-6588-726A-AAC4-50E92A74A7B7}"/>
          </ac:picMkLst>
        </pc:picChg>
        <pc:picChg chg="add mod">
          <ac:chgData name="Emilie de Liamchine" userId="88ba4b0c-2431-4e5d-bd42-ee003b6eda6d" providerId="ADAL" clId="{737695A0-5F9E-45AC-96C7-A69B6C990B3F}" dt="2025-04-17T10:42:28.641" v="2689" actId="1076"/>
          <ac:picMkLst>
            <pc:docMk/>
            <pc:sldMk cId="4233166523" sldId="261"/>
            <ac:picMk id="18" creationId="{E28FF216-EA9B-8EDC-0F15-D5D3AFD6FBED}"/>
          </ac:picMkLst>
        </pc:picChg>
        <pc:picChg chg="add mod">
          <ac:chgData name="Emilie de Liamchine" userId="88ba4b0c-2431-4e5d-bd42-ee003b6eda6d" providerId="ADAL" clId="{737695A0-5F9E-45AC-96C7-A69B6C990B3F}" dt="2025-04-17T10:42:22.601" v="2688" actId="1076"/>
          <ac:picMkLst>
            <pc:docMk/>
            <pc:sldMk cId="4233166523" sldId="261"/>
            <ac:picMk id="19" creationId="{62327B79-0F8F-DB75-1EDF-DDEE5B78FB1F}"/>
          </ac:picMkLst>
        </pc:picChg>
        <pc:picChg chg="add mod">
          <ac:chgData name="Emilie de Liamchine" userId="88ba4b0c-2431-4e5d-bd42-ee003b6eda6d" providerId="ADAL" clId="{737695A0-5F9E-45AC-96C7-A69B6C990B3F}" dt="2025-04-17T10:39:48.401" v="2678" actId="1076"/>
          <ac:picMkLst>
            <pc:docMk/>
            <pc:sldMk cId="4233166523" sldId="261"/>
            <ac:picMk id="20" creationId="{A916CCF6-03BC-834C-923D-2780A3C6B93B}"/>
          </ac:picMkLst>
        </pc:picChg>
        <pc:picChg chg="add mod">
          <ac:chgData name="Emilie de Liamchine" userId="88ba4b0c-2431-4e5d-bd42-ee003b6eda6d" providerId="ADAL" clId="{737695A0-5F9E-45AC-96C7-A69B6C990B3F}" dt="2025-04-17T10:42:07.587" v="2685" actId="1076"/>
          <ac:picMkLst>
            <pc:docMk/>
            <pc:sldMk cId="4233166523" sldId="261"/>
            <ac:picMk id="1026" creationId="{6543F2EE-49AC-518B-DFD6-433660E34AC3}"/>
          </ac:picMkLst>
        </pc:picChg>
      </pc:sldChg>
      <pc:sldChg chg="addSp delSp modSp new del mod">
        <pc:chgData name="Emilie de Liamchine" userId="88ba4b0c-2431-4e5d-bd42-ee003b6eda6d" providerId="ADAL" clId="{737695A0-5F9E-45AC-96C7-A69B6C990B3F}" dt="2025-04-17T08:28:09.388" v="1458" actId="2696"/>
        <pc:sldMkLst>
          <pc:docMk/>
          <pc:sldMk cId="1002271191" sldId="262"/>
        </pc:sldMkLst>
        <pc:spChg chg="del">
          <ac:chgData name="Emilie de Liamchine" userId="88ba4b0c-2431-4e5d-bd42-ee003b6eda6d" providerId="ADAL" clId="{737695A0-5F9E-45AC-96C7-A69B6C990B3F}" dt="2025-04-17T07:57:21.666" v="1272" actId="478"/>
          <ac:spMkLst>
            <pc:docMk/>
            <pc:sldMk cId="1002271191" sldId="262"/>
            <ac:spMk id="2" creationId="{658C8220-4B6B-DE98-8F83-A07536C013DA}"/>
          </ac:spMkLst>
        </pc:spChg>
        <pc:spChg chg="del">
          <ac:chgData name="Emilie de Liamchine" userId="88ba4b0c-2431-4e5d-bd42-ee003b6eda6d" providerId="ADAL" clId="{737695A0-5F9E-45AC-96C7-A69B6C990B3F}" dt="2025-04-17T07:57:23.721" v="1273" actId="478"/>
          <ac:spMkLst>
            <pc:docMk/>
            <pc:sldMk cId="1002271191" sldId="262"/>
            <ac:spMk id="3" creationId="{41C74838-E8F7-A5D1-AB5D-E476FDCCA4AA}"/>
          </ac:spMkLst>
        </pc:spChg>
        <pc:picChg chg="add del mod">
          <ac:chgData name="Emilie de Liamchine" userId="88ba4b0c-2431-4e5d-bd42-ee003b6eda6d" providerId="ADAL" clId="{737695A0-5F9E-45AC-96C7-A69B6C990B3F}" dt="2025-04-17T07:59:14.212" v="1276" actId="478"/>
          <ac:picMkLst>
            <pc:docMk/>
            <pc:sldMk cId="1002271191" sldId="262"/>
            <ac:picMk id="4" creationId="{2F5ACE59-E873-C7D4-E69D-83C7F1BED23E}"/>
          </ac:picMkLst>
        </pc:picChg>
      </pc:sldChg>
      <pc:sldChg chg="new del">
        <pc:chgData name="Emilie de Liamchine" userId="88ba4b0c-2431-4e5d-bd42-ee003b6eda6d" providerId="ADAL" clId="{737695A0-5F9E-45AC-96C7-A69B6C990B3F}" dt="2025-04-17T09:27:06.962" v="2101" actId="2696"/>
        <pc:sldMkLst>
          <pc:docMk/>
          <pc:sldMk cId="2722564680" sldId="262"/>
        </pc:sldMkLst>
      </pc:sldChg>
      <pc:sldChg chg="addSp delSp modSp new mod">
        <pc:chgData name="Emilie de Liamchine" userId="88ba4b0c-2431-4e5d-bd42-ee003b6eda6d" providerId="ADAL" clId="{737695A0-5F9E-45AC-96C7-A69B6C990B3F}" dt="2025-04-17T10:51:46.664" v="2962" actId="20577"/>
        <pc:sldMkLst>
          <pc:docMk/>
          <pc:sldMk cId="2780335511" sldId="262"/>
        </pc:sldMkLst>
        <pc:spChg chg="mod">
          <ac:chgData name="Emilie de Liamchine" userId="88ba4b0c-2431-4e5d-bd42-ee003b6eda6d" providerId="ADAL" clId="{737695A0-5F9E-45AC-96C7-A69B6C990B3F}" dt="2025-04-17T10:50:53.381" v="2942" actId="2711"/>
          <ac:spMkLst>
            <pc:docMk/>
            <pc:sldMk cId="2780335511" sldId="262"/>
            <ac:spMk id="2" creationId="{6675AA38-5122-F939-9EBD-FD68BA524D7A}"/>
          </ac:spMkLst>
        </pc:spChg>
        <pc:spChg chg="del">
          <ac:chgData name="Emilie de Liamchine" userId="88ba4b0c-2431-4e5d-bd42-ee003b6eda6d" providerId="ADAL" clId="{737695A0-5F9E-45AC-96C7-A69B6C990B3F}" dt="2025-04-17T10:43:47.749" v="2761" actId="1032"/>
          <ac:spMkLst>
            <pc:docMk/>
            <pc:sldMk cId="2780335511" sldId="262"/>
            <ac:spMk id="3" creationId="{3549D24A-194F-6BEB-73DD-4F01B4FD005F}"/>
          </ac:spMkLst>
        </pc:spChg>
        <pc:graphicFrameChg chg="add mod modGraphic">
          <ac:chgData name="Emilie de Liamchine" userId="88ba4b0c-2431-4e5d-bd42-ee003b6eda6d" providerId="ADAL" clId="{737695A0-5F9E-45AC-96C7-A69B6C990B3F}" dt="2025-04-17T10:51:46.664" v="2962" actId="20577"/>
          <ac:graphicFrameMkLst>
            <pc:docMk/>
            <pc:sldMk cId="2780335511" sldId="262"/>
            <ac:graphicFrameMk id="4" creationId="{68EEE307-98FA-B9F7-D603-63E345793F9B}"/>
          </ac:graphicFrameMkLst>
        </pc:graphicFrameChg>
      </pc:sldChg>
      <pc:sldChg chg="new del">
        <pc:chgData name="Emilie de Liamchine" userId="88ba4b0c-2431-4e5d-bd42-ee003b6eda6d" providerId="ADAL" clId="{737695A0-5F9E-45AC-96C7-A69B6C990B3F}" dt="2025-04-17T10:46:28.400" v="2823" actId="2696"/>
        <pc:sldMkLst>
          <pc:docMk/>
          <pc:sldMk cId="1285732024" sldId="263"/>
        </pc:sldMkLst>
      </pc:sldChg>
      <pc:sldChg chg="addSp delSp modSp new mod setBg addAnim delAnim">
        <pc:chgData name="Emilie de Liamchine" userId="88ba4b0c-2431-4e5d-bd42-ee003b6eda6d" providerId="ADAL" clId="{737695A0-5F9E-45AC-96C7-A69B6C990B3F}" dt="2025-04-17T10:47:15.374" v="2866"/>
        <pc:sldMkLst>
          <pc:docMk/>
          <pc:sldMk cId="3259451079" sldId="263"/>
        </pc:sldMkLst>
        <pc:spChg chg="mo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" creationId="{8F14D15B-02B3-6B4C-AD94-0E9E9C26D302}"/>
          </ac:spMkLst>
        </pc:spChg>
        <pc:spChg chg="del">
          <ac:chgData name="Emilie de Liamchine" userId="88ba4b0c-2431-4e5d-bd42-ee003b6eda6d" providerId="ADAL" clId="{737695A0-5F9E-45AC-96C7-A69B6C990B3F}" dt="2025-04-17T10:46:47.815" v="2851" actId="478"/>
          <ac:spMkLst>
            <pc:docMk/>
            <pc:sldMk cId="3259451079" sldId="263"/>
            <ac:spMk id="3" creationId="{FE0DAEF9-103E-D80D-555F-3A1DAC85A464}"/>
          </ac:spMkLst>
        </pc:spChg>
        <pc:spChg chg="add del">
          <ac:chgData name="Emilie de Liamchine" userId="88ba4b0c-2431-4e5d-bd42-ee003b6eda6d" providerId="ADAL" clId="{737695A0-5F9E-45AC-96C7-A69B6C990B3F}" dt="2025-04-17T10:47:01.774" v="2854" actId="26606"/>
          <ac:spMkLst>
            <pc:docMk/>
            <pc:sldMk cId="3259451079" sldId="263"/>
            <ac:spMk id="7" creationId="{4E1BEB12-92AF-4445-98AD-4C7756E7C93B}"/>
          </ac:spMkLst>
        </pc:spChg>
        <pc:spChg chg="add del">
          <ac:chgData name="Emilie de Liamchine" userId="88ba4b0c-2431-4e5d-bd42-ee003b6eda6d" providerId="ADAL" clId="{737695A0-5F9E-45AC-96C7-A69B6C990B3F}" dt="2025-04-17T10:47:01.774" v="2854" actId="26606"/>
          <ac:spMkLst>
            <pc:docMk/>
            <pc:sldMk cId="3259451079" sldId="263"/>
            <ac:spMk id="9" creationId="{D0522C2C-7B5C-48A7-A969-03941E5D2E76}"/>
          </ac:spMkLst>
        </pc:spChg>
        <pc:spChg chg="add del">
          <ac:chgData name="Emilie de Liamchine" userId="88ba4b0c-2431-4e5d-bd42-ee003b6eda6d" providerId="ADAL" clId="{737695A0-5F9E-45AC-96C7-A69B6C990B3F}" dt="2025-04-17T10:47:01.774" v="2854" actId="26606"/>
          <ac:spMkLst>
            <pc:docMk/>
            <pc:sldMk cId="3259451079" sldId="263"/>
            <ac:spMk id="11" creationId="{9C682A1A-5B2D-4111-BBD6-620165633E5B}"/>
          </ac:spMkLst>
        </pc:spChg>
        <pc:spChg chg="add del">
          <ac:chgData name="Emilie de Liamchine" userId="88ba4b0c-2431-4e5d-bd42-ee003b6eda6d" providerId="ADAL" clId="{737695A0-5F9E-45AC-96C7-A69B6C990B3F}" dt="2025-04-17T10:47:01.774" v="2854" actId="26606"/>
          <ac:spMkLst>
            <pc:docMk/>
            <pc:sldMk cId="3259451079" sldId="263"/>
            <ac:spMk id="13" creationId="{D6EE29F2-D77F-4BD0-A20B-334D316A1C9D}"/>
          </ac:spMkLst>
        </pc:spChg>
        <pc:spChg chg="add del">
          <ac:chgData name="Emilie de Liamchine" userId="88ba4b0c-2431-4e5d-bd42-ee003b6eda6d" providerId="ADAL" clId="{737695A0-5F9E-45AC-96C7-A69B6C990B3F}" dt="2025-04-17T10:47:01.774" v="2854" actId="26606"/>
          <ac:spMkLst>
            <pc:docMk/>
            <pc:sldMk cId="3259451079" sldId="263"/>
            <ac:spMk id="15" creationId="{22D09ED2-868F-42C6-866E-F92E0CEF314F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17" creationId="{508BEF50-7B1E-49A4-BC19-5F4F1D755E64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18" creationId="{1A3C89F8-0D2F-47FF-B903-151248265F47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19" creationId="{3FBAD350-5664-4811-A208-657FB882D350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20" creationId="{C5CB530E-515E-412C-9DF1-5F8FFBD6F383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21" creationId="{C39ADB8F-D187-49D7-BDCF-C1B6DC727068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22" creationId="{712D4376-A578-4FF1-94FC-245E7A6A489F}"/>
          </ac:spMkLst>
        </pc:spChg>
        <pc:spChg chg="add del">
          <ac:chgData name="Emilie de Liamchine" userId="88ba4b0c-2431-4e5d-bd42-ee003b6eda6d" providerId="ADAL" clId="{737695A0-5F9E-45AC-96C7-A69B6C990B3F}" dt="2025-04-17T10:47:03.017" v="2856" actId="26606"/>
          <ac:spMkLst>
            <pc:docMk/>
            <pc:sldMk cId="3259451079" sldId="263"/>
            <ac:spMk id="23" creationId="{AEA7509D-F04F-40CB-A0B3-EEF16499CC9F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25" creationId="{D8469AE7-A75B-4F37-850B-EF5974ABED2C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26" creationId="{8C790BE2-4E4F-4AAF-81A2-4A6F4885EBE6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27" creationId="{D28B54C3-B57B-472A-B96E-1FCB67093DC2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28" creationId="{7DB3C429-F8DA-49B9-AF84-21996FCF78B5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29" creationId="{E12088DD-B1AD-40E0-8B86-1D87A2CCD9BE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30" creationId="{C4C9F2B0-1044-46EB-8AEB-C3BFFDE6C2CC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31" creationId="{0C395952-4E26-45A2-8756-2ADFD6E53C6E}"/>
          </ac:spMkLst>
        </pc:spChg>
        <pc:spChg chg="add del">
          <ac:chgData name="Emilie de Liamchine" userId="88ba4b0c-2431-4e5d-bd42-ee003b6eda6d" providerId="ADAL" clId="{737695A0-5F9E-45AC-96C7-A69B6C990B3F}" dt="2025-04-17T10:47:05.821" v="2858" actId="26606"/>
          <ac:spMkLst>
            <pc:docMk/>
            <pc:sldMk cId="3259451079" sldId="263"/>
            <ac:spMk id="32" creationId="{4734BADF-9461-4621-B112-2D7BABEA7DD0}"/>
          </ac:spMkLst>
        </pc:spChg>
        <pc:spChg chg="add del">
          <ac:chgData name="Emilie de Liamchine" userId="88ba4b0c-2431-4e5d-bd42-ee003b6eda6d" providerId="ADAL" clId="{737695A0-5F9E-45AC-96C7-A69B6C990B3F}" dt="2025-04-17T10:47:07.880" v="2860" actId="26606"/>
          <ac:spMkLst>
            <pc:docMk/>
            <pc:sldMk cId="3259451079" sldId="263"/>
            <ac:spMk id="34" creationId="{C7D023E4-8DE1-436E-9847-ED6A4B4B04FD}"/>
          </ac:spMkLst>
        </pc:spChg>
        <pc:spChg chg="add del">
          <ac:chgData name="Emilie de Liamchine" userId="88ba4b0c-2431-4e5d-bd42-ee003b6eda6d" providerId="ADAL" clId="{737695A0-5F9E-45AC-96C7-A69B6C990B3F}" dt="2025-04-17T10:47:07.880" v="2860" actId="26606"/>
          <ac:spMkLst>
            <pc:docMk/>
            <pc:sldMk cId="3259451079" sldId="263"/>
            <ac:spMk id="35" creationId="{63C1F321-BB96-4700-B3CE-1A6156067F44}"/>
          </ac:spMkLst>
        </pc:spChg>
        <pc:spChg chg="add del">
          <ac:chgData name="Emilie de Liamchine" userId="88ba4b0c-2431-4e5d-bd42-ee003b6eda6d" providerId="ADAL" clId="{737695A0-5F9E-45AC-96C7-A69B6C990B3F}" dt="2025-04-17T10:47:09.798" v="2862" actId="26606"/>
          <ac:spMkLst>
            <pc:docMk/>
            <pc:sldMk cId="3259451079" sldId="263"/>
            <ac:spMk id="46" creationId="{4522B21E-B2B9-4C72-9A71-C87EFD137480}"/>
          </ac:spMkLst>
        </pc:spChg>
        <pc:spChg chg="add del">
          <ac:chgData name="Emilie de Liamchine" userId="88ba4b0c-2431-4e5d-bd42-ee003b6eda6d" providerId="ADAL" clId="{737695A0-5F9E-45AC-96C7-A69B6C990B3F}" dt="2025-04-17T10:47:09.798" v="2862" actId="26606"/>
          <ac:spMkLst>
            <pc:docMk/>
            <pc:sldMk cId="3259451079" sldId="263"/>
            <ac:spMk id="47" creationId="{5EB7D2A2-F448-44D4-938C-DC84CBCB3B1E}"/>
          </ac:spMkLst>
        </pc:spChg>
        <pc:spChg chg="add del">
          <ac:chgData name="Emilie de Liamchine" userId="88ba4b0c-2431-4e5d-bd42-ee003b6eda6d" providerId="ADAL" clId="{737695A0-5F9E-45AC-96C7-A69B6C990B3F}" dt="2025-04-17T10:47:09.798" v="2862" actId="26606"/>
          <ac:spMkLst>
            <pc:docMk/>
            <pc:sldMk cId="3259451079" sldId="263"/>
            <ac:spMk id="48" creationId="{871AEA07-1E14-44B4-8E55-64EF049CD66F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197" creationId="{3677BAFB-3BD3-41BB-9107-FAE224AE21C4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198" creationId="{E6823A9B-C188-42D4-847C-3AD928DB145C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199" creationId="{34B557F3-1A0C-4749-A6DB-EAC082DF390B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200" creationId="{55D55AA6-3751-494F-868A-DCEDC5CE82BF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201" creationId="{4D4C00DC-4DC6-4CD2-9E31-F17E6CEBC5A6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202" creationId="{D82AB1B2-7970-42CF-8BF5-567C69E9FFFB}"/>
          </ac:spMkLst>
        </pc:spChg>
        <pc:spChg chg="add del">
          <ac:chgData name="Emilie de Liamchine" userId="88ba4b0c-2431-4e5d-bd42-ee003b6eda6d" providerId="ADAL" clId="{737695A0-5F9E-45AC-96C7-A69B6C990B3F}" dt="2025-04-17T10:47:15.363" v="2864" actId="26606"/>
          <ac:spMkLst>
            <pc:docMk/>
            <pc:sldMk cId="3259451079" sldId="263"/>
            <ac:spMk id="206" creationId="{C10FB9CA-E7FA-462C-B537-F1224ED1ACF4}"/>
          </ac:spMkLst>
        </pc:spChg>
        <pc:spChg chg="ad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22" creationId="{4E1BEB12-92AF-4445-98AD-4C7756E7C93B}"/>
          </ac:spMkLst>
        </pc:spChg>
        <pc:spChg chg="ad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23" creationId="{D0522C2C-7B5C-48A7-A969-03941E5D2E76}"/>
          </ac:spMkLst>
        </pc:spChg>
        <pc:spChg chg="ad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24" creationId="{9C682A1A-5B2D-4111-BBD6-620165633E5B}"/>
          </ac:spMkLst>
        </pc:spChg>
        <pc:spChg chg="ad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25" creationId="{D6EE29F2-D77F-4BD0-A20B-334D316A1C9D}"/>
          </ac:spMkLst>
        </pc:spChg>
        <pc:spChg chg="add">
          <ac:chgData name="Emilie de Liamchine" userId="88ba4b0c-2431-4e5d-bd42-ee003b6eda6d" providerId="ADAL" clId="{737695A0-5F9E-45AC-96C7-A69B6C990B3F}" dt="2025-04-17T10:47:15.374" v="2865" actId="26606"/>
          <ac:spMkLst>
            <pc:docMk/>
            <pc:sldMk cId="3259451079" sldId="263"/>
            <ac:spMk id="226" creationId="{22D09ED2-868F-42C6-866E-F92E0CEF314F}"/>
          </ac:spMkLst>
        </pc:spChg>
        <pc:grpChg chg="add del">
          <ac:chgData name="Emilie de Liamchine" userId="88ba4b0c-2431-4e5d-bd42-ee003b6eda6d" providerId="ADAL" clId="{737695A0-5F9E-45AC-96C7-A69B6C990B3F}" dt="2025-04-17T10:47:07.880" v="2860" actId="26606"/>
          <ac:grpSpMkLst>
            <pc:docMk/>
            <pc:sldMk cId="3259451079" sldId="263"/>
            <ac:grpSpMk id="36" creationId="{3FA1AD64-F15F-417D-956C-B2C211FC905E}"/>
          </ac:grpSpMkLst>
        </pc:grpChg>
        <pc:grpChg chg="add del">
          <ac:chgData name="Emilie de Liamchine" userId="88ba4b0c-2431-4e5d-bd42-ee003b6eda6d" providerId="ADAL" clId="{737695A0-5F9E-45AC-96C7-A69B6C990B3F}" dt="2025-04-17T10:47:07.880" v="2860" actId="26606"/>
          <ac:grpSpMkLst>
            <pc:docMk/>
            <pc:sldMk cId="3259451079" sldId="263"/>
            <ac:grpSpMk id="38" creationId="{43F5E015-E085-4624-B431-B42414448684}"/>
          </ac:grpSpMkLst>
        </pc:grpChg>
        <pc:grpChg chg="add del">
          <ac:chgData name="Emilie de Liamchine" userId="88ba4b0c-2431-4e5d-bd42-ee003b6eda6d" providerId="ADAL" clId="{737695A0-5F9E-45AC-96C7-A69B6C990B3F}" dt="2025-04-17T10:47:15.363" v="2864" actId="26606"/>
          <ac:grpSpMkLst>
            <pc:docMk/>
            <pc:sldMk cId="3259451079" sldId="263"/>
            <ac:grpSpMk id="207" creationId="{63301095-70B2-49AA-8DA9-A35629AD621C}"/>
          </ac:grpSpMkLst>
        </pc:grpChg>
        <pc:cxnChg chg="add del">
          <ac:chgData name="Emilie de Liamchine" userId="88ba4b0c-2431-4e5d-bd42-ee003b6eda6d" providerId="ADAL" clId="{737695A0-5F9E-45AC-96C7-A69B6C990B3F}" dt="2025-04-17T10:47:03.017" v="2856" actId="26606"/>
          <ac:cxnSpMkLst>
            <pc:docMk/>
            <pc:sldMk cId="3259451079" sldId="263"/>
            <ac:cxnSpMk id="24" creationId="{56020367-4FD5-4596-8E10-C5F095CD8DBF}"/>
          </ac:cxnSpMkLst>
        </pc:cxnChg>
        <pc:cxnChg chg="add del">
          <ac:chgData name="Emilie de Liamchine" userId="88ba4b0c-2431-4e5d-bd42-ee003b6eda6d" providerId="ADAL" clId="{737695A0-5F9E-45AC-96C7-A69B6C990B3F}" dt="2025-04-17T10:47:09.798" v="2862" actId="26606"/>
          <ac:cxnSpMkLst>
            <pc:docMk/>
            <pc:sldMk cId="3259451079" sldId="263"/>
            <ac:cxnSpMk id="49" creationId="{F7C8EA93-3210-4C62-99E9-153C275E3A8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2814E-5830-46D1-82E8-9E20B642D399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61B0097B-982A-4B65-ABFB-B0A220E783A9}">
      <dgm:prSet phldrT="[Texte]" custT="1"/>
      <dgm:spPr/>
      <dgm:t>
        <a:bodyPr/>
        <a:lstStyle/>
        <a:p>
          <a:r>
            <a:rPr lang="fr-FR" sz="1600" dirty="0"/>
            <a:t>Coordinations locales </a:t>
          </a:r>
        </a:p>
        <a:p>
          <a:r>
            <a:rPr lang="fr-FR" sz="1600" dirty="0"/>
            <a:t>Plateformes thématiques provinciales</a:t>
          </a:r>
          <a:endParaRPr lang="fr-BE" sz="1600" dirty="0"/>
        </a:p>
      </dgm:t>
    </dgm:pt>
    <dgm:pt modelId="{CA29B87B-9908-49BC-920F-6102292A8913}" type="parTrans" cxnId="{CFEFD6C6-81F5-4C22-AF7F-5308385153B1}">
      <dgm:prSet/>
      <dgm:spPr/>
      <dgm:t>
        <a:bodyPr/>
        <a:lstStyle/>
        <a:p>
          <a:endParaRPr lang="fr-BE"/>
        </a:p>
      </dgm:t>
    </dgm:pt>
    <dgm:pt modelId="{1DDD69B8-BD33-45DA-8A20-A470651A4B8E}" type="sibTrans" cxnId="{CFEFD6C6-81F5-4C22-AF7F-5308385153B1}">
      <dgm:prSet/>
      <dgm:spPr/>
      <dgm:t>
        <a:bodyPr/>
        <a:lstStyle/>
        <a:p>
          <a:endParaRPr lang="fr-BE"/>
        </a:p>
      </dgm:t>
    </dgm:pt>
    <dgm:pt modelId="{A790FA21-CBFB-40C0-B922-3E1454FAD0F7}">
      <dgm:prSet phldrT="[Texte]" custT="1"/>
      <dgm:spPr/>
      <dgm:t>
        <a:bodyPr/>
        <a:lstStyle/>
        <a:p>
          <a:r>
            <a:rPr lang="fr-FR" sz="2400" dirty="0"/>
            <a:t>CAI</a:t>
          </a:r>
          <a:endParaRPr lang="fr-BE" sz="2400" dirty="0"/>
        </a:p>
      </dgm:t>
    </dgm:pt>
    <dgm:pt modelId="{DE2EFE46-4AE2-4393-A231-13A68CBBB719}" type="parTrans" cxnId="{45113AA4-E566-497D-991D-D5B106DC96D6}">
      <dgm:prSet/>
      <dgm:spPr/>
      <dgm:t>
        <a:bodyPr/>
        <a:lstStyle/>
        <a:p>
          <a:endParaRPr lang="fr-BE"/>
        </a:p>
      </dgm:t>
    </dgm:pt>
    <dgm:pt modelId="{D484173C-1238-49A9-9DC1-576C7399F931}" type="sibTrans" cxnId="{45113AA4-E566-497D-991D-D5B106DC96D6}">
      <dgm:prSet/>
      <dgm:spPr/>
      <dgm:t>
        <a:bodyPr/>
        <a:lstStyle/>
        <a:p>
          <a:endParaRPr lang="fr-BE"/>
        </a:p>
      </dgm:t>
    </dgm:pt>
    <dgm:pt modelId="{DD3CE225-17A1-4F61-9615-E30366D4BEAB}">
      <dgm:prSet phldrT="[Texte]" custT="1"/>
      <dgm:spPr/>
      <dgm:t>
        <a:bodyPr/>
        <a:lstStyle/>
        <a:p>
          <a:r>
            <a:rPr lang="fr-FR" sz="1400" dirty="0"/>
            <a:t>Situation particulière</a:t>
          </a:r>
          <a:endParaRPr lang="fr-BE" sz="1400" dirty="0"/>
        </a:p>
      </dgm:t>
    </dgm:pt>
    <dgm:pt modelId="{202EC370-B586-4C79-9B41-3171E6246CCD}" type="parTrans" cxnId="{24DC5EAC-0E62-4052-9B29-D0DF518D39F2}">
      <dgm:prSet/>
      <dgm:spPr/>
      <dgm:t>
        <a:bodyPr/>
        <a:lstStyle/>
        <a:p>
          <a:endParaRPr lang="fr-BE"/>
        </a:p>
      </dgm:t>
    </dgm:pt>
    <dgm:pt modelId="{EC3DC0ED-BF11-4225-A089-783F99AE0874}" type="sibTrans" cxnId="{24DC5EAC-0E62-4052-9B29-D0DF518D39F2}">
      <dgm:prSet/>
      <dgm:spPr/>
      <dgm:t>
        <a:bodyPr/>
        <a:lstStyle/>
        <a:p>
          <a:endParaRPr lang="fr-BE"/>
        </a:p>
      </dgm:t>
    </dgm:pt>
    <dgm:pt modelId="{145385D3-AE7B-470A-B023-6AFA9A39540E}" type="pres">
      <dgm:prSet presAssocID="{1DB2814E-5830-46D1-82E8-9E20B642D39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6BCDA6-02DE-420A-9202-69FC24326C95}" type="pres">
      <dgm:prSet presAssocID="{61B0097B-982A-4B65-ABFB-B0A220E783A9}" presName="gear1" presStyleLbl="node1" presStyleIdx="0" presStyleCnt="3">
        <dgm:presLayoutVars>
          <dgm:chMax val="1"/>
          <dgm:bulletEnabled val="1"/>
        </dgm:presLayoutVars>
      </dgm:prSet>
      <dgm:spPr/>
    </dgm:pt>
    <dgm:pt modelId="{B54162F4-63A9-401D-ACFB-9A879151884B}" type="pres">
      <dgm:prSet presAssocID="{61B0097B-982A-4B65-ABFB-B0A220E783A9}" presName="gear1srcNode" presStyleLbl="node1" presStyleIdx="0" presStyleCnt="3"/>
      <dgm:spPr/>
    </dgm:pt>
    <dgm:pt modelId="{ECFC8B7D-71AA-4782-A998-7B99BAEEC70B}" type="pres">
      <dgm:prSet presAssocID="{61B0097B-982A-4B65-ABFB-B0A220E783A9}" presName="gear1dstNode" presStyleLbl="node1" presStyleIdx="0" presStyleCnt="3"/>
      <dgm:spPr/>
    </dgm:pt>
    <dgm:pt modelId="{0CDB6B57-F363-42AE-9F59-0558613245A3}" type="pres">
      <dgm:prSet presAssocID="{A790FA21-CBFB-40C0-B922-3E1454FAD0F7}" presName="gear2" presStyleLbl="node1" presStyleIdx="1" presStyleCnt="3" custLinFactNeighborX="-1987" custLinFactNeighborY="983">
        <dgm:presLayoutVars>
          <dgm:chMax val="1"/>
          <dgm:bulletEnabled val="1"/>
        </dgm:presLayoutVars>
      </dgm:prSet>
      <dgm:spPr/>
    </dgm:pt>
    <dgm:pt modelId="{1FF3B20C-B8E4-42B1-90BE-5E365D8CECFD}" type="pres">
      <dgm:prSet presAssocID="{A790FA21-CBFB-40C0-B922-3E1454FAD0F7}" presName="gear2srcNode" presStyleLbl="node1" presStyleIdx="1" presStyleCnt="3"/>
      <dgm:spPr/>
    </dgm:pt>
    <dgm:pt modelId="{8BE14927-C6C0-4D4B-B0C8-C825FC562F19}" type="pres">
      <dgm:prSet presAssocID="{A790FA21-CBFB-40C0-B922-3E1454FAD0F7}" presName="gear2dstNode" presStyleLbl="node1" presStyleIdx="1" presStyleCnt="3"/>
      <dgm:spPr/>
    </dgm:pt>
    <dgm:pt modelId="{27DCA22D-BD56-40BB-82AF-DBCA22F1CAE9}" type="pres">
      <dgm:prSet presAssocID="{DD3CE225-17A1-4F61-9615-E30366D4BEAB}" presName="gear3" presStyleLbl="node1" presStyleIdx="2" presStyleCnt="3"/>
      <dgm:spPr/>
    </dgm:pt>
    <dgm:pt modelId="{0C4696B6-8945-4A31-96B0-0AB7DEF8D51E}" type="pres">
      <dgm:prSet presAssocID="{DD3CE225-17A1-4F61-9615-E30366D4BEA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1643B6B-BEA5-4615-887D-ED46AF45779B}" type="pres">
      <dgm:prSet presAssocID="{DD3CE225-17A1-4F61-9615-E30366D4BEAB}" presName="gear3srcNode" presStyleLbl="node1" presStyleIdx="2" presStyleCnt="3"/>
      <dgm:spPr/>
    </dgm:pt>
    <dgm:pt modelId="{46AFAC82-6450-4B56-9129-E5E8539D2F6F}" type="pres">
      <dgm:prSet presAssocID="{DD3CE225-17A1-4F61-9615-E30366D4BEAB}" presName="gear3dstNode" presStyleLbl="node1" presStyleIdx="2" presStyleCnt="3"/>
      <dgm:spPr/>
    </dgm:pt>
    <dgm:pt modelId="{371C81C8-5D59-45D8-9771-2320A63E6E62}" type="pres">
      <dgm:prSet presAssocID="{1DDD69B8-BD33-45DA-8A20-A470651A4B8E}" presName="connector1" presStyleLbl="sibTrans2D1" presStyleIdx="0" presStyleCnt="3"/>
      <dgm:spPr/>
    </dgm:pt>
    <dgm:pt modelId="{11A9D49A-180D-43DB-A0EF-DFB65B6C52C8}" type="pres">
      <dgm:prSet presAssocID="{D484173C-1238-49A9-9DC1-576C7399F931}" presName="connector2" presStyleLbl="sibTrans2D1" presStyleIdx="1" presStyleCnt="3"/>
      <dgm:spPr/>
    </dgm:pt>
    <dgm:pt modelId="{9FE6823C-FC13-405E-BDEC-131ED70FB8C0}" type="pres">
      <dgm:prSet presAssocID="{EC3DC0ED-BF11-4225-A089-783F99AE0874}" presName="connector3" presStyleLbl="sibTrans2D1" presStyleIdx="2" presStyleCnt="3"/>
      <dgm:spPr/>
    </dgm:pt>
  </dgm:ptLst>
  <dgm:cxnLst>
    <dgm:cxn modelId="{93B4D600-8208-4471-B042-A8FFE1D60822}" type="presOf" srcId="{DD3CE225-17A1-4F61-9615-E30366D4BEAB}" destId="{0C4696B6-8945-4A31-96B0-0AB7DEF8D51E}" srcOrd="1" destOrd="0" presId="urn:microsoft.com/office/officeart/2005/8/layout/gear1"/>
    <dgm:cxn modelId="{9F81D305-08E3-430D-8A40-EC88126D2CE9}" type="presOf" srcId="{A790FA21-CBFB-40C0-B922-3E1454FAD0F7}" destId="{0CDB6B57-F363-42AE-9F59-0558613245A3}" srcOrd="0" destOrd="0" presId="urn:microsoft.com/office/officeart/2005/8/layout/gear1"/>
    <dgm:cxn modelId="{C051760C-D4B9-4B3B-93B7-C3A7FB74D7E0}" type="presOf" srcId="{D484173C-1238-49A9-9DC1-576C7399F931}" destId="{11A9D49A-180D-43DB-A0EF-DFB65B6C52C8}" srcOrd="0" destOrd="0" presId="urn:microsoft.com/office/officeart/2005/8/layout/gear1"/>
    <dgm:cxn modelId="{05388E6B-0CEC-402C-923C-353B9732A0CA}" type="presOf" srcId="{61B0097B-982A-4B65-ABFB-B0A220E783A9}" destId="{ECFC8B7D-71AA-4782-A998-7B99BAEEC70B}" srcOrd="2" destOrd="0" presId="urn:microsoft.com/office/officeart/2005/8/layout/gear1"/>
    <dgm:cxn modelId="{768D2C53-FB66-4245-869D-22059DEAB702}" type="presOf" srcId="{DD3CE225-17A1-4F61-9615-E30366D4BEAB}" destId="{91643B6B-BEA5-4615-887D-ED46AF45779B}" srcOrd="2" destOrd="0" presId="urn:microsoft.com/office/officeart/2005/8/layout/gear1"/>
    <dgm:cxn modelId="{89D6E87B-C4F1-4BEF-BA38-73F95DF40BDC}" type="presOf" srcId="{DD3CE225-17A1-4F61-9615-E30366D4BEAB}" destId="{27DCA22D-BD56-40BB-82AF-DBCA22F1CAE9}" srcOrd="0" destOrd="0" presId="urn:microsoft.com/office/officeart/2005/8/layout/gear1"/>
    <dgm:cxn modelId="{6453028A-BC6B-4519-962E-EC182C8DADD3}" type="presOf" srcId="{EC3DC0ED-BF11-4225-A089-783F99AE0874}" destId="{9FE6823C-FC13-405E-BDEC-131ED70FB8C0}" srcOrd="0" destOrd="0" presId="urn:microsoft.com/office/officeart/2005/8/layout/gear1"/>
    <dgm:cxn modelId="{AFF71B95-98BD-47E9-824D-76ECA27A0714}" type="presOf" srcId="{A790FA21-CBFB-40C0-B922-3E1454FAD0F7}" destId="{8BE14927-C6C0-4D4B-B0C8-C825FC562F19}" srcOrd="2" destOrd="0" presId="urn:microsoft.com/office/officeart/2005/8/layout/gear1"/>
    <dgm:cxn modelId="{007CE895-1CDB-4077-B2B8-C875325C3B75}" type="presOf" srcId="{1DDD69B8-BD33-45DA-8A20-A470651A4B8E}" destId="{371C81C8-5D59-45D8-9771-2320A63E6E62}" srcOrd="0" destOrd="0" presId="urn:microsoft.com/office/officeart/2005/8/layout/gear1"/>
    <dgm:cxn modelId="{26A16B9F-11DD-4FD9-98EB-9D32012FCC60}" type="presOf" srcId="{61B0097B-982A-4B65-ABFB-B0A220E783A9}" destId="{7D6BCDA6-02DE-420A-9202-69FC24326C95}" srcOrd="0" destOrd="0" presId="urn:microsoft.com/office/officeart/2005/8/layout/gear1"/>
    <dgm:cxn modelId="{45113AA4-E566-497D-991D-D5B106DC96D6}" srcId="{1DB2814E-5830-46D1-82E8-9E20B642D399}" destId="{A790FA21-CBFB-40C0-B922-3E1454FAD0F7}" srcOrd="1" destOrd="0" parTransId="{DE2EFE46-4AE2-4393-A231-13A68CBBB719}" sibTransId="{D484173C-1238-49A9-9DC1-576C7399F931}"/>
    <dgm:cxn modelId="{24DC5EAC-0E62-4052-9B29-D0DF518D39F2}" srcId="{1DB2814E-5830-46D1-82E8-9E20B642D399}" destId="{DD3CE225-17A1-4F61-9615-E30366D4BEAB}" srcOrd="2" destOrd="0" parTransId="{202EC370-B586-4C79-9B41-3171E6246CCD}" sibTransId="{EC3DC0ED-BF11-4225-A089-783F99AE0874}"/>
    <dgm:cxn modelId="{04F133C1-EF39-4B21-AE27-32D7A33B3E66}" type="presOf" srcId="{1DB2814E-5830-46D1-82E8-9E20B642D399}" destId="{145385D3-AE7B-470A-B023-6AFA9A39540E}" srcOrd="0" destOrd="0" presId="urn:microsoft.com/office/officeart/2005/8/layout/gear1"/>
    <dgm:cxn modelId="{CBAE83C3-8F3D-461F-B120-4F02E5A2E4BD}" type="presOf" srcId="{A790FA21-CBFB-40C0-B922-3E1454FAD0F7}" destId="{1FF3B20C-B8E4-42B1-90BE-5E365D8CECFD}" srcOrd="1" destOrd="0" presId="urn:microsoft.com/office/officeart/2005/8/layout/gear1"/>
    <dgm:cxn modelId="{CFEFD6C6-81F5-4C22-AF7F-5308385153B1}" srcId="{1DB2814E-5830-46D1-82E8-9E20B642D399}" destId="{61B0097B-982A-4B65-ABFB-B0A220E783A9}" srcOrd="0" destOrd="0" parTransId="{CA29B87B-9908-49BC-920F-6102292A8913}" sibTransId="{1DDD69B8-BD33-45DA-8A20-A470651A4B8E}"/>
    <dgm:cxn modelId="{88E9A6E3-CA12-4F08-8351-010D14A39676}" type="presOf" srcId="{DD3CE225-17A1-4F61-9615-E30366D4BEAB}" destId="{46AFAC82-6450-4B56-9129-E5E8539D2F6F}" srcOrd="3" destOrd="0" presId="urn:microsoft.com/office/officeart/2005/8/layout/gear1"/>
    <dgm:cxn modelId="{D0EAFDE3-AED1-45AC-9204-D444A6271F3A}" type="presOf" srcId="{61B0097B-982A-4B65-ABFB-B0A220E783A9}" destId="{B54162F4-63A9-401D-ACFB-9A879151884B}" srcOrd="1" destOrd="0" presId="urn:microsoft.com/office/officeart/2005/8/layout/gear1"/>
    <dgm:cxn modelId="{CD39AFE1-226D-41D3-9EC4-B5A2ED8AB9E7}" type="presParOf" srcId="{145385D3-AE7B-470A-B023-6AFA9A39540E}" destId="{7D6BCDA6-02DE-420A-9202-69FC24326C95}" srcOrd="0" destOrd="0" presId="urn:microsoft.com/office/officeart/2005/8/layout/gear1"/>
    <dgm:cxn modelId="{4CAF3B9C-5FCD-45B1-9CC5-8FA3A8E64911}" type="presParOf" srcId="{145385D3-AE7B-470A-B023-6AFA9A39540E}" destId="{B54162F4-63A9-401D-ACFB-9A879151884B}" srcOrd="1" destOrd="0" presId="urn:microsoft.com/office/officeart/2005/8/layout/gear1"/>
    <dgm:cxn modelId="{AF23190B-03A2-4E4C-B81A-C93514FC3667}" type="presParOf" srcId="{145385D3-AE7B-470A-B023-6AFA9A39540E}" destId="{ECFC8B7D-71AA-4782-A998-7B99BAEEC70B}" srcOrd="2" destOrd="0" presId="urn:microsoft.com/office/officeart/2005/8/layout/gear1"/>
    <dgm:cxn modelId="{779C6023-6901-4BC0-AF67-CD5703B9E677}" type="presParOf" srcId="{145385D3-AE7B-470A-B023-6AFA9A39540E}" destId="{0CDB6B57-F363-42AE-9F59-0558613245A3}" srcOrd="3" destOrd="0" presId="urn:microsoft.com/office/officeart/2005/8/layout/gear1"/>
    <dgm:cxn modelId="{6590BDBD-34B6-4224-8DC2-4F07DF1624CC}" type="presParOf" srcId="{145385D3-AE7B-470A-B023-6AFA9A39540E}" destId="{1FF3B20C-B8E4-42B1-90BE-5E365D8CECFD}" srcOrd="4" destOrd="0" presId="urn:microsoft.com/office/officeart/2005/8/layout/gear1"/>
    <dgm:cxn modelId="{03017DAC-2B26-4F2D-967A-427112983757}" type="presParOf" srcId="{145385D3-AE7B-470A-B023-6AFA9A39540E}" destId="{8BE14927-C6C0-4D4B-B0C8-C825FC562F19}" srcOrd="5" destOrd="0" presId="urn:microsoft.com/office/officeart/2005/8/layout/gear1"/>
    <dgm:cxn modelId="{3DFCF009-0B2F-4E6B-9D6A-063407F45C61}" type="presParOf" srcId="{145385D3-AE7B-470A-B023-6AFA9A39540E}" destId="{27DCA22D-BD56-40BB-82AF-DBCA22F1CAE9}" srcOrd="6" destOrd="0" presId="urn:microsoft.com/office/officeart/2005/8/layout/gear1"/>
    <dgm:cxn modelId="{556444B7-F776-41A7-8C74-8B9E6AFD8A9C}" type="presParOf" srcId="{145385D3-AE7B-470A-B023-6AFA9A39540E}" destId="{0C4696B6-8945-4A31-96B0-0AB7DEF8D51E}" srcOrd="7" destOrd="0" presId="urn:microsoft.com/office/officeart/2005/8/layout/gear1"/>
    <dgm:cxn modelId="{BAACB03A-35D2-4911-B9F3-66DB698DCC74}" type="presParOf" srcId="{145385D3-AE7B-470A-B023-6AFA9A39540E}" destId="{91643B6B-BEA5-4615-887D-ED46AF45779B}" srcOrd="8" destOrd="0" presId="urn:microsoft.com/office/officeart/2005/8/layout/gear1"/>
    <dgm:cxn modelId="{E1A88D0D-656D-492E-BE6A-3BB2E6749E7D}" type="presParOf" srcId="{145385D3-AE7B-470A-B023-6AFA9A39540E}" destId="{46AFAC82-6450-4B56-9129-E5E8539D2F6F}" srcOrd="9" destOrd="0" presId="urn:microsoft.com/office/officeart/2005/8/layout/gear1"/>
    <dgm:cxn modelId="{3038B634-32B1-45F4-B37B-6C4504356734}" type="presParOf" srcId="{145385D3-AE7B-470A-B023-6AFA9A39540E}" destId="{371C81C8-5D59-45D8-9771-2320A63E6E62}" srcOrd="10" destOrd="0" presId="urn:microsoft.com/office/officeart/2005/8/layout/gear1"/>
    <dgm:cxn modelId="{45A5796F-A141-4435-9DD1-53D1E44C7140}" type="presParOf" srcId="{145385D3-AE7B-470A-B023-6AFA9A39540E}" destId="{11A9D49A-180D-43DB-A0EF-DFB65B6C52C8}" srcOrd="11" destOrd="0" presId="urn:microsoft.com/office/officeart/2005/8/layout/gear1"/>
    <dgm:cxn modelId="{149FCC35-C2CD-4C7F-9EEE-35D6B09D9263}" type="presParOf" srcId="{145385D3-AE7B-470A-B023-6AFA9A39540E}" destId="{9FE6823C-FC13-405E-BDEC-131ED70FB8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FD927-9E90-48A2-B7C7-B0E919D258E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4E9159C-AAA9-4E1F-B3E0-58DE636BC70B}">
      <dgm:prSet phldrT="[Texte]" custT="1"/>
      <dgm:spPr/>
      <dgm:t>
        <a:bodyPr/>
        <a:lstStyle/>
        <a:p>
          <a:r>
            <a:rPr lang="fr-FR" sz="1800" dirty="0"/>
            <a:t>Espaces de concertation wallons et supra ou Région Wallonne</a:t>
          </a:r>
        </a:p>
      </dgm:t>
    </dgm:pt>
    <dgm:pt modelId="{13B47ADF-282E-4526-AEFF-F1151A28AC1A}" type="parTrans" cxnId="{A9A14EC5-7ACA-4F0B-81BA-716945C3F053}">
      <dgm:prSet/>
      <dgm:spPr/>
      <dgm:t>
        <a:bodyPr/>
        <a:lstStyle/>
        <a:p>
          <a:endParaRPr lang="fr-BE"/>
        </a:p>
      </dgm:t>
    </dgm:pt>
    <dgm:pt modelId="{D105F6C5-0484-487B-B4D4-E5AD1BDB1785}" type="sibTrans" cxnId="{A9A14EC5-7ACA-4F0B-81BA-716945C3F053}">
      <dgm:prSet/>
      <dgm:spPr/>
      <dgm:t>
        <a:bodyPr/>
        <a:lstStyle/>
        <a:p>
          <a:endParaRPr lang="fr-BE"/>
        </a:p>
      </dgm:t>
    </dgm:pt>
    <dgm:pt modelId="{5F07C6EE-543E-452D-B701-6400CC20E8D3}">
      <dgm:prSet phldrT="[Texte]" custT="1"/>
      <dgm:spPr/>
      <dgm:t>
        <a:bodyPr/>
        <a:lstStyle/>
        <a:p>
          <a:r>
            <a:rPr lang="fr-FR" sz="2000" dirty="0"/>
            <a:t>DISCRI</a:t>
          </a:r>
          <a:endParaRPr lang="fr-BE" sz="2000" dirty="0"/>
        </a:p>
      </dgm:t>
    </dgm:pt>
    <dgm:pt modelId="{7D359A0C-A473-468C-AC17-EEA7E25B2A31}" type="parTrans" cxnId="{17F8943B-0F47-47F0-B2A0-6A60E66EFE0F}">
      <dgm:prSet/>
      <dgm:spPr/>
      <dgm:t>
        <a:bodyPr/>
        <a:lstStyle/>
        <a:p>
          <a:endParaRPr lang="fr-BE"/>
        </a:p>
      </dgm:t>
    </dgm:pt>
    <dgm:pt modelId="{B8420791-1EE2-4C5D-8BA2-8AE3B81E9B3A}" type="sibTrans" cxnId="{17F8943B-0F47-47F0-B2A0-6A60E66EFE0F}">
      <dgm:prSet/>
      <dgm:spPr/>
      <dgm:t>
        <a:bodyPr/>
        <a:lstStyle/>
        <a:p>
          <a:endParaRPr lang="fr-BE"/>
        </a:p>
      </dgm:t>
    </dgm:pt>
    <dgm:pt modelId="{9615C0F5-2AD1-4C68-AEDF-9899494FB709}">
      <dgm:prSet phldrT="[Texte]" custT="1"/>
      <dgm:spPr/>
      <dgm:t>
        <a:bodyPr/>
        <a:lstStyle/>
        <a:p>
          <a:r>
            <a:rPr lang="fr-FR" sz="2000" dirty="0"/>
            <a:t>CAI et les CRI</a:t>
          </a:r>
          <a:r>
            <a:rPr lang="fr-FR" sz="1600" dirty="0"/>
            <a:t> </a:t>
          </a:r>
          <a:endParaRPr lang="fr-BE" sz="1600" dirty="0"/>
        </a:p>
      </dgm:t>
    </dgm:pt>
    <dgm:pt modelId="{F1F21E1F-76CB-4CDC-8F53-95D986AF87E9}" type="parTrans" cxnId="{92BF3BFA-C61B-4276-90BB-1930023A52B0}">
      <dgm:prSet/>
      <dgm:spPr/>
      <dgm:t>
        <a:bodyPr/>
        <a:lstStyle/>
        <a:p>
          <a:endParaRPr lang="fr-BE"/>
        </a:p>
      </dgm:t>
    </dgm:pt>
    <dgm:pt modelId="{4353013F-AAE6-47B1-9D7B-A95CD1DD997F}" type="sibTrans" cxnId="{92BF3BFA-C61B-4276-90BB-1930023A52B0}">
      <dgm:prSet/>
      <dgm:spPr/>
      <dgm:t>
        <a:bodyPr/>
        <a:lstStyle/>
        <a:p>
          <a:endParaRPr lang="fr-BE"/>
        </a:p>
      </dgm:t>
    </dgm:pt>
    <dgm:pt modelId="{B5C918EE-BFEA-4322-BD47-AC4E27BF2377}" type="pres">
      <dgm:prSet presAssocID="{C6EFD927-9E90-48A2-B7C7-B0E919D258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037210-19A8-4EC1-88CF-EA2F9BA33F0C}" type="pres">
      <dgm:prSet presAssocID="{E4E9159C-AAA9-4E1F-B3E0-58DE636BC70B}" presName="gear1" presStyleLbl="node1" presStyleIdx="0" presStyleCnt="3">
        <dgm:presLayoutVars>
          <dgm:chMax val="1"/>
          <dgm:bulletEnabled val="1"/>
        </dgm:presLayoutVars>
      </dgm:prSet>
      <dgm:spPr/>
    </dgm:pt>
    <dgm:pt modelId="{1767E547-C31C-4E2A-9C54-F573011B245D}" type="pres">
      <dgm:prSet presAssocID="{E4E9159C-AAA9-4E1F-B3E0-58DE636BC70B}" presName="gear1srcNode" presStyleLbl="node1" presStyleIdx="0" presStyleCnt="3"/>
      <dgm:spPr/>
    </dgm:pt>
    <dgm:pt modelId="{22D8CFBB-F30C-4D40-9F5D-1BF03BD307F2}" type="pres">
      <dgm:prSet presAssocID="{E4E9159C-AAA9-4E1F-B3E0-58DE636BC70B}" presName="gear1dstNode" presStyleLbl="node1" presStyleIdx="0" presStyleCnt="3"/>
      <dgm:spPr/>
    </dgm:pt>
    <dgm:pt modelId="{45425D97-5622-467C-9674-26B60F01FBC7}" type="pres">
      <dgm:prSet presAssocID="{5F07C6EE-543E-452D-B701-6400CC20E8D3}" presName="gear2" presStyleLbl="node1" presStyleIdx="1" presStyleCnt="3">
        <dgm:presLayoutVars>
          <dgm:chMax val="1"/>
          <dgm:bulletEnabled val="1"/>
        </dgm:presLayoutVars>
      </dgm:prSet>
      <dgm:spPr/>
    </dgm:pt>
    <dgm:pt modelId="{71AD2EB2-04EF-4646-AEF1-3EFE7A430558}" type="pres">
      <dgm:prSet presAssocID="{5F07C6EE-543E-452D-B701-6400CC20E8D3}" presName="gear2srcNode" presStyleLbl="node1" presStyleIdx="1" presStyleCnt="3"/>
      <dgm:spPr/>
    </dgm:pt>
    <dgm:pt modelId="{A66025AB-AF69-4129-873E-7FC1BF8D1F8C}" type="pres">
      <dgm:prSet presAssocID="{5F07C6EE-543E-452D-B701-6400CC20E8D3}" presName="gear2dstNode" presStyleLbl="node1" presStyleIdx="1" presStyleCnt="3"/>
      <dgm:spPr/>
    </dgm:pt>
    <dgm:pt modelId="{34C1ED0C-CD0B-47B7-B743-E371BABE8B36}" type="pres">
      <dgm:prSet presAssocID="{9615C0F5-2AD1-4C68-AEDF-9899494FB709}" presName="gear3" presStyleLbl="node1" presStyleIdx="2" presStyleCnt="3" custScaleX="93290" custScaleY="94130"/>
      <dgm:spPr/>
    </dgm:pt>
    <dgm:pt modelId="{A31CC692-B90A-4296-9EB2-3EE7C1F5C640}" type="pres">
      <dgm:prSet presAssocID="{9615C0F5-2AD1-4C68-AEDF-9899494FB70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326C2C6-B8EF-4ED3-9FC2-8ABD51D03C34}" type="pres">
      <dgm:prSet presAssocID="{9615C0F5-2AD1-4C68-AEDF-9899494FB709}" presName="gear3srcNode" presStyleLbl="node1" presStyleIdx="2" presStyleCnt="3"/>
      <dgm:spPr/>
    </dgm:pt>
    <dgm:pt modelId="{DFC62242-EBF9-418D-849B-E0C5A95FD4BF}" type="pres">
      <dgm:prSet presAssocID="{9615C0F5-2AD1-4C68-AEDF-9899494FB709}" presName="gear3dstNode" presStyleLbl="node1" presStyleIdx="2" presStyleCnt="3"/>
      <dgm:spPr/>
    </dgm:pt>
    <dgm:pt modelId="{119A48E1-720E-4769-BD7A-E5CB56A28E91}" type="pres">
      <dgm:prSet presAssocID="{D105F6C5-0484-487B-B4D4-E5AD1BDB1785}" presName="connector1" presStyleLbl="sibTrans2D1" presStyleIdx="0" presStyleCnt="3"/>
      <dgm:spPr/>
    </dgm:pt>
    <dgm:pt modelId="{5BE2C8B9-8E84-45A9-BA3D-BE20022590D8}" type="pres">
      <dgm:prSet presAssocID="{B8420791-1EE2-4C5D-8BA2-8AE3B81E9B3A}" presName="connector2" presStyleLbl="sibTrans2D1" presStyleIdx="1" presStyleCnt="3"/>
      <dgm:spPr/>
    </dgm:pt>
    <dgm:pt modelId="{1DF502BC-BD16-422B-9416-BBAE0B0E8576}" type="pres">
      <dgm:prSet presAssocID="{4353013F-AAE6-47B1-9D7B-A95CD1DD997F}" presName="connector3" presStyleLbl="sibTrans2D1" presStyleIdx="2" presStyleCnt="3"/>
      <dgm:spPr/>
    </dgm:pt>
  </dgm:ptLst>
  <dgm:cxnLst>
    <dgm:cxn modelId="{09BD1603-A8D8-446E-9117-838A9FEC822D}" type="presOf" srcId="{9615C0F5-2AD1-4C68-AEDF-9899494FB709}" destId="{DFC62242-EBF9-418D-849B-E0C5A95FD4BF}" srcOrd="3" destOrd="0" presId="urn:microsoft.com/office/officeart/2005/8/layout/gear1"/>
    <dgm:cxn modelId="{6F569A0C-7C7E-493C-8B1D-9C92F0C7ED43}" type="presOf" srcId="{E4E9159C-AAA9-4E1F-B3E0-58DE636BC70B}" destId="{B2037210-19A8-4EC1-88CF-EA2F9BA33F0C}" srcOrd="0" destOrd="0" presId="urn:microsoft.com/office/officeart/2005/8/layout/gear1"/>
    <dgm:cxn modelId="{103CDE14-A100-4569-909F-7117A39C1E33}" type="presOf" srcId="{E4E9159C-AAA9-4E1F-B3E0-58DE636BC70B}" destId="{1767E547-C31C-4E2A-9C54-F573011B245D}" srcOrd="1" destOrd="0" presId="urn:microsoft.com/office/officeart/2005/8/layout/gear1"/>
    <dgm:cxn modelId="{F78F2320-1B3E-4738-AB85-0F97D4B2E113}" type="presOf" srcId="{9615C0F5-2AD1-4C68-AEDF-9899494FB709}" destId="{34C1ED0C-CD0B-47B7-B743-E371BABE8B36}" srcOrd="0" destOrd="0" presId="urn:microsoft.com/office/officeart/2005/8/layout/gear1"/>
    <dgm:cxn modelId="{17F8943B-0F47-47F0-B2A0-6A60E66EFE0F}" srcId="{C6EFD927-9E90-48A2-B7C7-B0E919D258EB}" destId="{5F07C6EE-543E-452D-B701-6400CC20E8D3}" srcOrd="1" destOrd="0" parTransId="{7D359A0C-A473-468C-AC17-EEA7E25B2A31}" sibTransId="{B8420791-1EE2-4C5D-8BA2-8AE3B81E9B3A}"/>
    <dgm:cxn modelId="{E5CF0673-88CC-4419-A896-0DB9905304D4}" type="presOf" srcId="{C6EFD927-9E90-48A2-B7C7-B0E919D258EB}" destId="{B5C918EE-BFEA-4322-BD47-AC4E27BF2377}" srcOrd="0" destOrd="0" presId="urn:microsoft.com/office/officeart/2005/8/layout/gear1"/>
    <dgm:cxn modelId="{09FBAF7F-2DC2-4BAF-8295-D2B3A2059EB5}" type="presOf" srcId="{E4E9159C-AAA9-4E1F-B3E0-58DE636BC70B}" destId="{22D8CFBB-F30C-4D40-9F5D-1BF03BD307F2}" srcOrd="2" destOrd="0" presId="urn:microsoft.com/office/officeart/2005/8/layout/gear1"/>
    <dgm:cxn modelId="{58E55E89-D383-44F7-8C81-E0CCD4762175}" type="presOf" srcId="{5F07C6EE-543E-452D-B701-6400CC20E8D3}" destId="{A66025AB-AF69-4129-873E-7FC1BF8D1F8C}" srcOrd="2" destOrd="0" presId="urn:microsoft.com/office/officeart/2005/8/layout/gear1"/>
    <dgm:cxn modelId="{AF54AB8A-C51A-4ADA-B862-948FBF428E5A}" type="presOf" srcId="{B8420791-1EE2-4C5D-8BA2-8AE3B81E9B3A}" destId="{5BE2C8B9-8E84-45A9-BA3D-BE20022590D8}" srcOrd="0" destOrd="0" presId="urn:microsoft.com/office/officeart/2005/8/layout/gear1"/>
    <dgm:cxn modelId="{55ABF5A2-6ED1-4B91-839D-DE33293FB15E}" type="presOf" srcId="{9615C0F5-2AD1-4C68-AEDF-9899494FB709}" destId="{A31CC692-B90A-4296-9EB2-3EE7C1F5C640}" srcOrd="1" destOrd="0" presId="urn:microsoft.com/office/officeart/2005/8/layout/gear1"/>
    <dgm:cxn modelId="{EE2667B6-80CD-4763-A8B8-8783B8A353F7}" type="presOf" srcId="{9615C0F5-2AD1-4C68-AEDF-9899494FB709}" destId="{F326C2C6-B8EF-4ED3-9FC2-8ABD51D03C34}" srcOrd="2" destOrd="0" presId="urn:microsoft.com/office/officeart/2005/8/layout/gear1"/>
    <dgm:cxn modelId="{A9A14EC5-7ACA-4F0B-81BA-716945C3F053}" srcId="{C6EFD927-9E90-48A2-B7C7-B0E919D258EB}" destId="{E4E9159C-AAA9-4E1F-B3E0-58DE636BC70B}" srcOrd="0" destOrd="0" parTransId="{13B47ADF-282E-4526-AEFF-F1151A28AC1A}" sibTransId="{D105F6C5-0484-487B-B4D4-E5AD1BDB1785}"/>
    <dgm:cxn modelId="{C159C0D2-A6B0-4A5C-8DF0-1DCBF6F07AE2}" type="presOf" srcId="{5F07C6EE-543E-452D-B701-6400CC20E8D3}" destId="{71AD2EB2-04EF-4646-AEF1-3EFE7A430558}" srcOrd="1" destOrd="0" presId="urn:microsoft.com/office/officeart/2005/8/layout/gear1"/>
    <dgm:cxn modelId="{56E91ADA-B0B0-4AF6-8DC4-8E1EF991554A}" type="presOf" srcId="{D105F6C5-0484-487B-B4D4-E5AD1BDB1785}" destId="{119A48E1-720E-4769-BD7A-E5CB56A28E91}" srcOrd="0" destOrd="0" presId="urn:microsoft.com/office/officeart/2005/8/layout/gear1"/>
    <dgm:cxn modelId="{8853CEEA-174E-4EEF-B30C-BF7E76D23066}" type="presOf" srcId="{4353013F-AAE6-47B1-9D7B-A95CD1DD997F}" destId="{1DF502BC-BD16-422B-9416-BBAE0B0E8576}" srcOrd="0" destOrd="0" presId="urn:microsoft.com/office/officeart/2005/8/layout/gear1"/>
    <dgm:cxn modelId="{CF2254ED-6688-4843-B47F-CE3261B3288D}" type="presOf" srcId="{5F07C6EE-543E-452D-B701-6400CC20E8D3}" destId="{45425D97-5622-467C-9674-26B60F01FBC7}" srcOrd="0" destOrd="0" presId="urn:microsoft.com/office/officeart/2005/8/layout/gear1"/>
    <dgm:cxn modelId="{92BF3BFA-C61B-4276-90BB-1930023A52B0}" srcId="{C6EFD927-9E90-48A2-B7C7-B0E919D258EB}" destId="{9615C0F5-2AD1-4C68-AEDF-9899494FB709}" srcOrd="2" destOrd="0" parTransId="{F1F21E1F-76CB-4CDC-8F53-95D986AF87E9}" sibTransId="{4353013F-AAE6-47B1-9D7B-A95CD1DD997F}"/>
    <dgm:cxn modelId="{28C2EB27-AFB9-4EA3-AEF0-E1634B25CA29}" type="presParOf" srcId="{B5C918EE-BFEA-4322-BD47-AC4E27BF2377}" destId="{B2037210-19A8-4EC1-88CF-EA2F9BA33F0C}" srcOrd="0" destOrd="0" presId="urn:microsoft.com/office/officeart/2005/8/layout/gear1"/>
    <dgm:cxn modelId="{85054D2F-1184-4BD1-A264-B2AEDF8038A7}" type="presParOf" srcId="{B5C918EE-BFEA-4322-BD47-AC4E27BF2377}" destId="{1767E547-C31C-4E2A-9C54-F573011B245D}" srcOrd="1" destOrd="0" presId="urn:microsoft.com/office/officeart/2005/8/layout/gear1"/>
    <dgm:cxn modelId="{7C6A55DD-2A7E-4574-893A-826564BEC26C}" type="presParOf" srcId="{B5C918EE-BFEA-4322-BD47-AC4E27BF2377}" destId="{22D8CFBB-F30C-4D40-9F5D-1BF03BD307F2}" srcOrd="2" destOrd="0" presId="urn:microsoft.com/office/officeart/2005/8/layout/gear1"/>
    <dgm:cxn modelId="{8BF57461-81EE-4943-A68C-5D57DDB6F35B}" type="presParOf" srcId="{B5C918EE-BFEA-4322-BD47-AC4E27BF2377}" destId="{45425D97-5622-467C-9674-26B60F01FBC7}" srcOrd="3" destOrd="0" presId="urn:microsoft.com/office/officeart/2005/8/layout/gear1"/>
    <dgm:cxn modelId="{1F27DDED-DA0B-4C02-A10C-E779545BD5BA}" type="presParOf" srcId="{B5C918EE-BFEA-4322-BD47-AC4E27BF2377}" destId="{71AD2EB2-04EF-4646-AEF1-3EFE7A430558}" srcOrd="4" destOrd="0" presId="urn:microsoft.com/office/officeart/2005/8/layout/gear1"/>
    <dgm:cxn modelId="{4CFE296B-1A14-4BD3-9654-A0351732BF29}" type="presParOf" srcId="{B5C918EE-BFEA-4322-BD47-AC4E27BF2377}" destId="{A66025AB-AF69-4129-873E-7FC1BF8D1F8C}" srcOrd="5" destOrd="0" presId="urn:microsoft.com/office/officeart/2005/8/layout/gear1"/>
    <dgm:cxn modelId="{83089C65-8B53-4415-A076-8D5F03A541B0}" type="presParOf" srcId="{B5C918EE-BFEA-4322-BD47-AC4E27BF2377}" destId="{34C1ED0C-CD0B-47B7-B743-E371BABE8B36}" srcOrd="6" destOrd="0" presId="urn:microsoft.com/office/officeart/2005/8/layout/gear1"/>
    <dgm:cxn modelId="{09BBC962-BE2C-470A-AB5F-66426A48D0C8}" type="presParOf" srcId="{B5C918EE-BFEA-4322-BD47-AC4E27BF2377}" destId="{A31CC692-B90A-4296-9EB2-3EE7C1F5C640}" srcOrd="7" destOrd="0" presId="urn:microsoft.com/office/officeart/2005/8/layout/gear1"/>
    <dgm:cxn modelId="{3FD4770E-92AF-457C-A017-3A69C6013A1D}" type="presParOf" srcId="{B5C918EE-BFEA-4322-BD47-AC4E27BF2377}" destId="{F326C2C6-B8EF-4ED3-9FC2-8ABD51D03C34}" srcOrd="8" destOrd="0" presId="urn:microsoft.com/office/officeart/2005/8/layout/gear1"/>
    <dgm:cxn modelId="{2F9508E0-ED19-4940-89CF-35635BDBC256}" type="presParOf" srcId="{B5C918EE-BFEA-4322-BD47-AC4E27BF2377}" destId="{DFC62242-EBF9-418D-849B-E0C5A95FD4BF}" srcOrd="9" destOrd="0" presId="urn:microsoft.com/office/officeart/2005/8/layout/gear1"/>
    <dgm:cxn modelId="{0819C0AE-5FA8-4382-808E-ADD4D342A797}" type="presParOf" srcId="{B5C918EE-BFEA-4322-BD47-AC4E27BF2377}" destId="{119A48E1-720E-4769-BD7A-E5CB56A28E91}" srcOrd="10" destOrd="0" presId="urn:microsoft.com/office/officeart/2005/8/layout/gear1"/>
    <dgm:cxn modelId="{B3DC9472-0865-49B4-BE43-D4F371F2AB92}" type="presParOf" srcId="{B5C918EE-BFEA-4322-BD47-AC4E27BF2377}" destId="{5BE2C8B9-8E84-45A9-BA3D-BE20022590D8}" srcOrd="11" destOrd="0" presId="urn:microsoft.com/office/officeart/2005/8/layout/gear1"/>
    <dgm:cxn modelId="{E367368E-3343-416E-A4AA-75A131A623A7}" type="presParOf" srcId="{B5C918EE-BFEA-4322-BD47-AC4E27BF2377}" destId="{1DF502BC-BD16-422B-9416-BBAE0B0E85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65857-60E9-4750-BAF2-0E23447D58C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90458230-A2B2-4E68-86F6-F2CCCF1D1D66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/>
            <a:t>CAI</a:t>
          </a:r>
          <a:endParaRPr lang="fr-BE" sz="3200" dirty="0"/>
        </a:p>
      </dgm:t>
    </dgm:pt>
    <dgm:pt modelId="{FC1C1993-60F4-45B7-B399-935506F00859}" type="parTrans" cxnId="{F62FD4CC-C9D4-49E9-B72E-BBEDE249D948}">
      <dgm:prSet/>
      <dgm:spPr/>
      <dgm:t>
        <a:bodyPr/>
        <a:lstStyle/>
        <a:p>
          <a:endParaRPr lang="fr-BE"/>
        </a:p>
      </dgm:t>
    </dgm:pt>
    <dgm:pt modelId="{BC586D0B-5827-4422-98B7-A588D77FB63D}" type="sibTrans" cxnId="{F62FD4CC-C9D4-49E9-B72E-BBEDE249D948}">
      <dgm:prSet/>
      <dgm:spPr/>
      <dgm:t>
        <a:bodyPr/>
        <a:lstStyle/>
        <a:p>
          <a:endParaRPr lang="fr-BE"/>
        </a:p>
      </dgm:t>
    </dgm:pt>
    <dgm:pt modelId="{69A475DA-79EF-4D9C-A948-D7880C06CF05}">
      <dgm:prSet phldrT="[Texte]"/>
      <dgm:spPr/>
      <dgm:t>
        <a:bodyPr/>
        <a:lstStyle/>
        <a:p>
          <a:r>
            <a:rPr lang="fr-FR" dirty="0"/>
            <a:t>Ministre</a:t>
          </a:r>
          <a:endParaRPr lang="fr-BE" dirty="0"/>
        </a:p>
      </dgm:t>
    </dgm:pt>
    <dgm:pt modelId="{42BCB699-1708-449E-9067-91F5A1AFF306}" type="parTrans" cxnId="{DBB119A2-B9E5-477B-8396-E24F875DA6DD}">
      <dgm:prSet/>
      <dgm:spPr/>
      <dgm:t>
        <a:bodyPr/>
        <a:lstStyle/>
        <a:p>
          <a:endParaRPr lang="fr-BE"/>
        </a:p>
      </dgm:t>
    </dgm:pt>
    <dgm:pt modelId="{97AF63FD-74B5-4715-83DF-599B9AB0654D}" type="sibTrans" cxnId="{DBB119A2-B9E5-477B-8396-E24F875DA6DD}">
      <dgm:prSet/>
      <dgm:spPr/>
      <dgm:t>
        <a:bodyPr/>
        <a:lstStyle/>
        <a:p>
          <a:endParaRPr lang="fr-BE"/>
        </a:p>
      </dgm:t>
    </dgm:pt>
    <dgm:pt modelId="{4257F613-2EB7-47EF-8BB7-BAE519FC050E}">
      <dgm:prSet phldrT="[Texte]"/>
      <dgm:spPr/>
      <dgm:t>
        <a:bodyPr/>
        <a:lstStyle/>
        <a:p>
          <a:r>
            <a:rPr lang="fr-FR" dirty="0"/>
            <a:t>Administration </a:t>
          </a:r>
          <a:endParaRPr lang="fr-BE" dirty="0"/>
        </a:p>
      </dgm:t>
    </dgm:pt>
    <dgm:pt modelId="{02F9E29E-58C6-4FBF-A731-83057A908770}" type="parTrans" cxnId="{26AC5DF4-9110-4CF0-A74F-4AA1F3D3C405}">
      <dgm:prSet/>
      <dgm:spPr/>
      <dgm:t>
        <a:bodyPr/>
        <a:lstStyle/>
        <a:p>
          <a:endParaRPr lang="fr-BE"/>
        </a:p>
      </dgm:t>
    </dgm:pt>
    <dgm:pt modelId="{48D4F680-A471-40C1-A66B-B9DAA8BEAF7F}" type="sibTrans" cxnId="{26AC5DF4-9110-4CF0-A74F-4AA1F3D3C405}">
      <dgm:prSet/>
      <dgm:spPr/>
      <dgm:t>
        <a:bodyPr/>
        <a:lstStyle/>
        <a:p>
          <a:endParaRPr lang="fr-BE"/>
        </a:p>
      </dgm:t>
    </dgm:pt>
    <dgm:pt modelId="{3F875998-5274-4820-960C-E4F842B497D1}">
      <dgm:prSet phldrT="[Texte]"/>
      <dgm:spPr/>
      <dgm:t>
        <a:bodyPr/>
        <a:lstStyle/>
        <a:p>
          <a:endParaRPr lang="fr-BE" dirty="0"/>
        </a:p>
      </dgm:t>
    </dgm:pt>
    <dgm:pt modelId="{7D8EB07D-92CC-4CDA-84A6-4C71553476E0}" type="parTrans" cxnId="{E726BC91-9973-4379-98A6-6EFCFA7018FA}">
      <dgm:prSet/>
      <dgm:spPr/>
      <dgm:t>
        <a:bodyPr/>
        <a:lstStyle/>
        <a:p>
          <a:endParaRPr lang="fr-BE"/>
        </a:p>
      </dgm:t>
    </dgm:pt>
    <dgm:pt modelId="{3B052AD8-40A5-40AE-B314-EDD969A866E2}" type="sibTrans" cxnId="{E726BC91-9973-4379-98A6-6EFCFA7018FA}">
      <dgm:prSet/>
      <dgm:spPr/>
      <dgm:t>
        <a:bodyPr/>
        <a:lstStyle/>
        <a:p>
          <a:endParaRPr lang="fr-BE"/>
        </a:p>
      </dgm:t>
    </dgm:pt>
    <dgm:pt modelId="{3A360201-F80D-4444-A52F-A5637ADA6F8D}">
      <dgm:prSet phldrT="[Texte]"/>
      <dgm:spPr/>
      <dgm:t>
        <a:bodyPr/>
        <a:lstStyle/>
        <a:p>
          <a:r>
            <a:rPr lang="fr-FR" dirty="0"/>
            <a:t>Espaces de concertation supra</a:t>
          </a:r>
          <a:endParaRPr lang="fr-BE" dirty="0"/>
        </a:p>
      </dgm:t>
    </dgm:pt>
    <dgm:pt modelId="{5CAF1EEB-6C8A-4501-93CC-0A810FA771C0}" type="parTrans" cxnId="{5AF21BBF-4E0B-403D-A38A-484EBF7CA97E}">
      <dgm:prSet/>
      <dgm:spPr/>
      <dgm:t>
        <a:bodyPr/>
        <a:lstStyle/>
        <a:p>
          <a:endParaRPr lang="fr-BE"/>
        </a:p>
      </dgm:t>
    </dgm:pt>
    <dgm:pt modelId="{0F527325-6F50-4AB8-8DFF-8B4A97FC2876}" type="sibTrans" cxnId="{5AF21BBF-4E0B-403D-A38A-484EBF7CA97E}">
      <dgm:prSet/>
      <dgm:spPr/>
      <dgm:t>
        <a:bodyPr/>
        <a:lstStyle/>
        <a:p>
          <a:endParaRPr lang="fr-BE"/>
        </a:p>
      </dgm:t>
    </dgm:pt>
    <dgm:pt modelId="{B1591E86-5D5B-4F14-B981-3A845D99F284}" type="pres">
      <dgm:prSet presAssocID="{7DA65857-60E9-4750-BAF2-0E23447D58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8C5B95-39F8-4FA1-914C-331A5BB81D81}" type="pres">
      <dgm:prSet presAssocID="{90458230-A2B2-4E68-86F6-F2CCCF1D1D66}" presName="centerShape" presStyleLbl="node0" presStyleIdx="0" presStyleCnt="1"/>
      <dgm:spPr/>
    </dgm:pt>
    <dgm:pt modelId="{4A467CAB-37FC-46EB-B5B0-E705B6B9A0CF}" type="pres">
      <dgm:prSet presAssocID="{42BCB699-1708-449E-9067-91F5A1AFF306}" presName="parTrans" presStyleLbl="bgSibTrans2D1" presStyleIdx="0" presStyleCnt="3"/>
      <dgm:spPr/>
    </dgm:pt>
    <dgm:pt modelId="{58506C26-533A-4BEB-8D92-285EDEF1AC9C}" type="pres">
      <dgm:prSet presAssocID="{69A475DA-79EF-4D9C-A948-D7880C06CF05}" presName="node" presStyleLbl="node1" presStyleIdx="0" presStyleCnt="3">
        <dgm:presLayoutVars>
          <dgm:bulletEnabled val="1"/>
        </dgm:presLayoutVars>
      </dgm:prSet>
      <dgm:spPr/>
    </dgm:pt>
    <dgm:pt modelId="{5B3A8D28-C4CB-4B36-A1AD-17FCA2A70E2C}" type="pres">
      <dgm:prSet presAssocID="{02F9E29E-58C6-4FBF-A731-83057A908770}" presName="parTrans" presStyleLbl="bgSibTrans2D1" presStyleIdx="1" presStyleCnt="3"/>
      <dgm:spPr/>
    </dgm:pt>
    <dgm:pt modelId="{ED1A6BB5-C145-4B3A-9DEC-CD9AD1A578CC}" type="pres">
      <dgm:prSet presAssocID="{4257F613-2EB7-47EF-8BB7-BAE519FC050E}" presName="node" presStyleLbl="node1" presStyleIdx="1" presStyleCnt="3">
        <dgm:presLayoutVars>
          <dgm:bulletEnabled val="1"/>
        </dgm:presLayoutVars>
      </dgm:prSet>
      <dgm:spPr/>
    </dgm:pt>
    <dgm:pt modelId="{9D306A7B-E448-4DDE-B9CB-64C19726C5D6}" type="pres">
      <dgm:prSet presAssocID="{5CAF1EEB-6C8A-4501-93CC-0A810FA771C0}" presName="parTrans" presStyleLbl="bgSibTrans2D1" presStyleIdx="2" presStyleCnt="3"/>
      <dgm:spPr/>
    </dgm:pt>
    <dgm:pt modelId="{BC329451-D8FF-4096-A9CB-8F022A05D9D9}" type="pres">
      <dgm:prSet presAssocID="{3A360201-F80D-4444-A52F-A5637ADA6F8D}" presName="node" presStyleLbl="node1" presStyleIdx="2" presStyleCnt="3">
        <dgm:presLayoutVars>
          <dgm:bulletEnabled val="1"/>
        </dgm:presLayoutVars>
      </dgm:prSet>
      <dgm:spPr/>
    </dgm:pt>
  </dgm:ptLst>
  <dgm:cxnLst>
    <dgm:cxn modelId="{63951322-5C9C-4531-A45A-F9126BD71D66}" type="presOf" srcId="{02F9E29E-58C6-4FBF-A731-83057A908770}" destId="{5B3A8D28-C4CB-4B36-A1AD-17FCA2A70E2C}" srcOrd="0" destOrd="0" presId="urn:microsoft.com/office/officeart/2005/8/layout/radial4"/>
    <dgm:cxn modelId="{7E36365D-ED88-4E3E-9341-4432120419A9}" type="presOf" srcId="{90458230-A2B2-4E68-86F6-F2CCCF1D1D66}" destId="{A38C5B95-39F8-4FA1-914C-331A5BB81D81}" srcOrd="0" destOrd="0" presId="urn:microsoft.com/office/officeart/2005/8/layout/radial4"/>
    <dgm:cxn modelId="{9B711B80-B153-425A-A798-0ED323FD4B31}" type="presOf" srcId="{69A475DA-79EF-4D9C-A948-D7880C06CF05}" destId="{58506C26-533A-4BEB-8D92-285EDEF1AC9C}" srcOrd="0" destOrd="0" presId="urn:microsoft.com/office/officeart/2005/8/layout/radial4"/>
    <dgm:cxn modelId="{E726BC91-9973-4379-98A6-6EFCFA7018FA}" srcId="{7DA65857-60E9-4750-BAF2-0E23447D58C0}" destId="{3F875998-5274-4820-960C-E4F842B497D1}" srcOrd="1" destOrd="0" parTransId="{7D8EB07D-92CC-4CDA-84A6-4C71553476E0}" sibTransId="{3B052AD8-40A5-40AE-B314-EDD969A866E2}"/>
    <dgm:cxn modelId="{E1123DA0-DBCC-40BC-B994-3336A99D9F03}" type="presOf" srcId="{42BCB699-1708-449E-9067-91F5A1AFF306}" destId="{4A467CAB-37FC-46EB-B5B0-E705B6B9A0CF}" srcOrd="0" destOrd="0" presId="urn:microsoft.com/office/officeart/2005/8/layout/radial4"/>
    <dgm:cxn modelId="{DBB119A2-B9E5-477B-8396-E24F875DA6DD}" srcId="{90458230-A2B2-4E68-86F6-F2CCCF1D1D66}" destId="{69A475DA-79EF-4D9C-A948-D7880C06CF05}" srcOrd="0" destOrd="0" parTransId="{42BCB699-1708-449E-9067-91F5A1AFF306}" sibTransId="{97AF63FD-74B5-4715-83DF-599B9AB0654D}"/>
    <dgm:cxn modelId="{6DF1BAA5-E3C6-4A88-8346-F8C8AEECA23B}" type="presOf" srcId="{5CAF1EEB-6C8A-4501-93CC-0A810FA771C0}" destId="{9D306A7B-E448-4DDE-B9CB-64C19726C5D6}" srcOrd="0" destOrd="0" presId="urn:microsoft.com/office/officeart/2005/8/layout/radial4"/>
    <dgm:cxn modelId="{5AF21BBF-4E0B-403D-A38A-484EBF7CA97E}" srcId="{90458230-A2B2-4E68-86F6-F2CCCF1D1D66}" destId="{3A360201-F80D-4444-A52F-A5637ADA6F8D}" srcOrd="2" destOrd="0" parTransId="{5CAF1EEB-6C8A-4501-93CC-0A810FA771C0}" sibTransId="{0F527325-6F50-4AB8-8DFF-8B4A97FC2876}"/>
    <dgm:cxn modelId="{34472EC7-1AAF-498A-AAF7-70342AE191EC}" type="presOf" srcId="{7DA65857-60E9-4750-BAF2-0E23447D58C0}" destId="{B1591E86-5D5B-4F14-B981-3A845D99F284}" srcOrd="0" destOrd="0" presId="urn:microsoft.com/office/officeart/2005/8/layout/radial4"/>
    <dgm:cxn modelId="{F62FD4CC-C9D4-49E9-B72E-BBEDE249D948}" srcId="{7DA65857-60E9-4750-BAF2-0E23447D58C0}" destId="{90458230-A2B2-4E68-86F6-F2CCCF1D1D66}" srcOrd="0" destOrd="0" parTransId="{FC1C1993-60F4-45B7-B399-935506F00859}" sibTransId="{BC586D0B-5827-4422-98B7-A588D77FB63D}"/>
    <dgm:cxn modelId="{4A1FE4DD-72B4-4065-AA8E-D27CA0286E71}" type="presOf" srcId="{3A360201-F80D-4444-A52F-A5637ADA6F8D}" destId="{BC329451-D8FF-4096-A9CB-8F022A05D9D9}" srcOrd="0" destOrd="0" presId="urn:microsoft.com/office/officeart/2005/8/layout/radial4"/>
    <dgm:cxn modelId="{8D7341E3-DEB7-40B5-BBF8-5D9CEFFF815C}" type="presOf" srcId="{4257F613-2EB7-47EF-8BB7-BAE519FC050E}" destId="{ED1A6BB5-C145-4B3A-9DEC-CD9AD1A578CC}" srcOrd="0" destOrd="0" presId="urn:microsoft.com/office/officeart/2005/8/layout/radial4"/>
    <dgm:cxn modelId="{26AC5DF4-9110-4CF0-A74F-4AA1F3D3C405}" srcId="{90458230-A2B2-4E68-86F6-F2CCCF1D1D66}" destId="{4257F613-2EB7-47EF-8BB7-BAE519FC050E}" srcOrd="1" destOrd="0" parTransId="{02F9E29E-58C6-4FBF-A731-83057A908770}" sibTransId="{48D4F680-A471-40C1-A66B-B9DAA8BEAF7F}"/>
    <dgm:cxn modelId="{F94D12CB-5B06-4F9B-ABCB-81404FA48909}" type="presParOf" srcId="{B1591E86-5D5B-4F14-B981-3A845D99F284}" destId="{A38C5B95-39F8-4FA1-914C-331A5BB81D81}" srcOrd="0" destOrd="0" presId="urn:microsoft.com/office/officeart/2005/8/layout/radial4"/>
    <dgm:cxn modelId="{67A6CAC7-C161-4DAB-B474-611E71D78239}" type="presParOf" srcId="{B1591E86-5D5B-4F14-B981-3A845D99F284}" destId="{4A467CAB-37FC-46EB-B5B0-E705B6B9A0CF}" srcOrd="1" destOrd="0" presId="urn:microsoft.com/office/officeart/2005/8/layout/radial4"/>
    <dgm:cxn modelId="{2FAD9C51-D43F-4194-A28A-70DD8A78782F}" type="presParOf" srcId="{B1591E86-5D5B-4F14-B981-3A845D99F284}" destId="{58506C26-533A-4BEB-8D92-285EDEF1AC9C}" srcOrd="2" destOrd="0" presId="urn:microsoft.com/office/officeart/2005/8/layout/radial4"/>
    <dgm:cxn modelId="{38778EB6-716D-4DE1-8800-069F13730430}" type="presParOf" srcId="{B1591E86-5D5B-4F14-B981-3A845D99F284}" destId="{5B3A8D28-C4CB-4B36-A1AD-17FCA2A70E2C}" srcOrd="3" destOrd="0" presId="urn:microsoft.com/office/officeart/2005/8/layout/radial4"/>
    <dgm:cxn modelId="{C6E89385-9C9E-4163-9100-D1CF9A9DAA36}" type="presParOf" srcId="{B1591E86-5D5B-4F14-B981-3A845D99F284}" destId="{ED1A6BB5-C145-4B3A-9DEC-CD9AD1A578CC}" srcOrd="4" destOrd="0" presId="urn:microsoft.com/office/officeart/2005/8/layout/radial4"/>
    <dgm:cxn modelId="{EDE726E7-7BD6-4EF2-B779-6F387B65226D}" type="presParOf" srcId="{B1591E86-5D5B-4F14-B981-3A845D99F284}" destId="{9D306A7B-E448-4DDE-B9CB-64C19726C5D6}" srcOrd="5" destOrd="0" presId="urn:microsoft.com/office/officeart/2005/8/layout/radial4"/>
    <dgm:cxn modelId="{50BB9213-C1D8-488D-A088-27BC77AC93BD}" type="presParOf" srcId="{B1591E86-5D5B-4F14-B981-3A845D99F284}" destId="{BC329451-D8FF-4096-A9CB-8F022A05D9D9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C72B8-B295-43A4-A517-C007EE3126CC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1AD089CC-AC55-40AA-8B37-DDC5DE467C08}">
      <dgm:prSet phldrT="[Texte]"/>
      <dgm:spPr/>
      <dgm:t>
        <a:bodyPr/>
        <a:lstStyle/>
        <a:p>
          <a:pPr>
            <a:buNone/>
          </a:pPr>
          <a:r>
            <a:rPr lang="fr-BE" dirty="0"/>
            <a:t>Alimenter les espaces de concertation politique, les politiques publiques avec sa connaissance des réalités personnelles et professionnelles locales</a:t>
          </a:r>
        </a:p>
      </dgm:t>
    </dgm:pt>
    <dgm:pt modelId="{6BB33DEE-5F43-4510-82CA-6CE592361460}" type="parTrans" cxnId="{E27E6EBA-B309-48A9-8FA9-7528B9DB3D3E}">
      <dgm:prSet/>
      <dgm:spPr/>
      <dgm:t>
        <a:bodyPr/>
        <a:lstStyle/>
        <a:p>
          <a:endParaRPr lang="fr-BE"/>
        </a:p>
      </dgm:t>
    </dgm:pt>
    <dgm:pt modelId="{31BD87B3-89CE-4634-A6E3-899C64ADD07A}" type="sibTrans" cxnId="{E27E6EBA-B309-48A9-8FA9-7528B9DB3D3E}">
      <dgm:prSet/>
      <dgm:spPr/>
      <dgm:t>
        <a:bodyPr/>
        <a:lstStyle/>
        <a:p>
          <a:endParaRPr lang="fr-BE"/>
        </a:p>
      </dgm:t>
    </dgm:pt>
    <dgm:pt modelId="{9351BC4E-439C-48EB-9235-958A3AD7AF60}">
      <dgm:prSet phldrT="[Texte]"/>
      <dgm:spPr/>
      <dgm:t>
        <a:bodyPr/>
        <a:lstStyle/>
        <a:p>
          <a:r>
            <a:rPr lang="fr-BE" dirty="0"/>
            <a:t>Relais des informations vers le local pour que </a:t>
          </a:r>
          <a:r>
            <a:rPr lang="fr-BE" dirty="0" err="1"/>
            <a:t>chacun.e</a:t>
          </a:r>
          <a:r>
            <a:rPr lang="fr-BE" dirty="0"/>
            <a:t> puisse vivre et développer ses activités de manière éclairée dans la société. </a:t>
          </a:r>
        </a:p>
      </dgm:t>
    </dgm:pt>
    <dgm:pt modelId="{25810DFF-B452-429F-BC61-B2233E182873}" type="parTrans" cxnId="{69338708-D9D1-4839-A49A-5CF5C3C08B3D}">
      <dgm:prSet/>
      <dgm:spPr/>
      <dgm:t>
        <a:bodyPr/>
        <a:lstStyle/>
        <a:p>
          <a:endParaRPr lang="fr-BE"/>
        </a:p>
      </dgm:t>
    </dgm:pt>
    <dgm:pt modelId="{5B8E1953-1D48-430A-ADE5-D0A3B3B841F8}" type="sibTrans" cxnId="{69338708-D9D1-4839-A49A-5CF5C3C08B3D}">
      <dgm:prSet/>
      <dgm:spPr/>
      <dgm:t>
        <a:bodyPr/>
        <a:lstStyle/>
        <a:p>
          <a:endParaRPr lang="fr-BE"/>
        </a:p>
      </dgm:t>
    </dgm:pt>
    <dgm:pt modelId="{3AA9C9BF-DB37-448E-9194-3811F0951565}" type="pres">
      <dgm:prSet presAssocID="{377C72B8-B295-43A4-A517-C007EE3126CC}" presName="compositeShape" presStyleCnt="0">
        <dgm:presLayoutVars>
          <dgm:chMax val="2"/>
          <dgm:dir/>
          <dgm:resizeHandles val="exact"/>
        </dgm:presLayoutVars>
      </dgm:prSet>
      <dgm:spPr/>
    </dgm:pt>
    <dgm:pt modelId="{3326E74E-65D5-4EFC-9C01-5FE8A877695E}" type="pres">
      <dgm:prSet presAssocID="{377C72B8-B295-43A4-A517-C007EE3126CC}" presName="ribbon" presStyleLbl="node1" presStyleIdx="0" presStyleCnt="1"/>
      <dgm:spPr>
        <a:solidFill>
          <a:schemeClr val="accent2">
            <a:lumMod val="75000"/>
          </a:schemeClr>
        </a:solidFill>
      </dgm:spPr>
    </dgm:pt>
    <dgm:pt modelId="{2132D152-1223-437B-B871-2D6A616ABBAB}" type="pres">
      <dgm:prSet presAssocID="{377C72B8-B295-43A4-A517-C007EE3126C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D4DE524-0730-437A-8D6D-855D0C0A1055}" type="pres">
      <dgm:prSet presAssocID="{377C72B8-B295-43A4-A517-C007EE3126C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338708-D9D1-4839-A49A-5CF5C3C08B3D}" srcId="{377C72B8-B295-43A4-A517-C007EE3126CC}" destId="{9351BC4E-439C-48EB-9235-958A3AD7AF60}" srcOrd="1" destOrd="0" parTransId="{25810DFF-B452-429F-BC61-B2233E182873}" sibTransId="{5B8E1953-1D48-430A-ADE5-D0A3B3B841F8}"/>
    <dgm:cxn modelId="{199D4816-16BB-4F47-919F-F8521ADF435E}" type="presOf" srcId="{1AD089CC-AC55-40AA-8B37-DDC5DE467C08}" destId="{2132D152-1223-437B-B871-2D6A616ABBAB}" srcOrd="0" destOrd="0" presId="urn:microsoft.com/office/officeart/2005/8/layout/arrow6"/>
    <dgm:cxn modelId="{BF091388-2B72-4E4A-AC7F-2C9FA5EA1F05}" type="presOf" srcId="{9351BC4E-439C-48EB-9235-958A3AD7AF60}" destId="{BD4DE524-0730-437A-8D6D-855D0C0A1055}" srcOrd="0" destOrd="0" presId="urn:microsoft.com/office/officeart/2005/8/layout/arrow6"/>
    <dgm:cxn modelId="{E27E6EBA-B309-48A9-8FA9-7528B9DB3D3E}" srcId="{377C72B8-B295-43A4-A517-C007EE3126CC}" destId="{1AD089CC-AC55-40AA-8B37-DDC5DE467C08}" srcOrd="0" destOrd="0" parTransId="{6BB33DEE-5F43-4510-82CA-6CE592361460}" sibTransId="{31BD87B3-89CE-4634-A6E3-899C64ADD07A}"/>
    <dgm:cxn modelId="{D47B95F0-A0F8-49DB-8031-1EDBB0783F34}" type="presOf" srcId="{377C72B8-B295-43A4-A517-C007EE3126CC}" destId="{3AA9C9BF-DB37-448E-9194-3811F0951565}" srcOrd="0" destOrd="0" presId="urn:microsoft.com/office/officeart/2005/8/layout/arrow6"/>
    <dgm:cxn modelId="{9911FAD5-98ED-45B7-BA38-E1230323A0E0}" type="presParOf" srcId="{3AA9C9BF-DB37-448E-9194-3811F0951565}" destId="{3326E74E-65D5-4EFC-9C01-5FE8A877695E}" srcOrd="0" destOrd="0" presId="urn:microsoft.com/office/officeart/2005/8/layout/arrow6"/>
    <dgm:cxn modelId="{CE3BD647-C7ED-465A-A591-A5BC800D3A16}" type="presParOf" srcId="{3AA9C9BF-DB37-448E-9194-3811F0951565}" destId="{2132D152-1223-437B-B871-2D6A616ABBAB}" srcOrd="1" destOrd="0" presId="urn:microsoft.com/office/officeart/2005/8/layout/arrow6"/>
    <dgm:cxn modelId="{6298750E-CEE1-4B23-A385-37CE85960046}" type="presParOf" srcId="{3AA9C9BF-DB37-448E-9194-3811F0951565}" destId="{BD4DE524-0730-437A-8D6D-855D0C0A105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CDA6-02DE-420A-9202-69FC24326C95}">
      <dsp:nvSpPr>
        <dsp:cNvPr id="0" name=""/>
        <dsp:cNvSpPr/>
      </dsp:nvSpPr>
      <dsp:spPr>
        <a:xfrm>
          <a:off x="4757865" y="1994165"/>
          <a:ext cx="2437312" cy="243731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Coordinations locales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Plateformes thématiques provinciales</a:t>
          </a:r>
          <a:endParaRPr lang="fr-BE" sz="1600" kern="1200" dirty="0"/>
        </a:p>
      </dsp:txBody>
      <dsp:txXfrm>
        <a:off x="5247873" y="2565094"/>
        <a:ext cx="1457296" cy="1252828"/>
      </dsp:txXfrm>
    </dsp:sp>
    <dsp:sp modelId="{0CDB6B57-F363-42AE-9F59-0558613245A3}">
      <dsp:nvSpPr>
        <dsp:cNvPr id="0" name=""/>
        <dsp:cNvSpPr/>
      </dsp:nvSpPr>
      <dsp:spPr>
        <a:xfrm>
          <a:off x="3304570" y="1435497"/>
          <a:ext cx="1772591" cy="1772591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CAI</a:t>
          </a:r>
          <a:endParaRPr lang="fr-BE" sz="2400" kern="1200" dirty="0"/>
        </a:p>
      </dsp:txBody>
      <dsp:txXfrm>
        <a:off x="3750825" y="1884449"/>
        <a:ext cx="880081" cy="874687"/>
      </dsp:txXfrm>
    </dsp:sp>
    <dsp:sp modelId="{27DCA22D-BD56-40BB-82AF-DBCA22F1CAE9}">
      <dsp:nvSpPr>
        <dsp:cNvPr id="0" name=""/>
        <dsp:cNvSpPr/>
      </dsp:nvSpPr>
      <dsp:spPr>
        <a:xfrm rot="20700000">
          <a:off x="4332624" y="195165"/>
          <a:ext cx="1736777" cy="1736777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Situation particulière</a:t>
          </a:r>
          <a:endParaRPr lang="fr-BE" sz="1400" kern="1200" dirty="0"/>
        </a:p>
      </dsp:txBody>
      <dsp:txXfrm rot="-20700000">
        <a:off x="4713550" y="576092"/>
        <a:ext cx="974925" cy="974925"/>
      </dsp:txXfrm>
    </dsp:sp>
    <dsp:sp modelId="{371C81C8-5D59-45D8-9771-2320A63E6E62}">
      <dsp:nvSpPr>
        <dsp:cNvPr id="0" name=""/>
        <dsp:cNvSpPr/>
      </dsp:nvSpPr>
      <dsp:spPr>
        <a:xfrm>
          <a:off x="4573060" y="1624894"/>
          <a:ext cx="3119760" cy="3119760"/>
        </a:xfrm>
        <a:prstGeom prst="circularArrow">
          <a:avLst>
            <a:gd name="adj1" fmla="val 4688"/>
            <a:gd name="adj2" fmla="val 299029"/>
            <a:gd name="adj3" fmla="val 2521583"/>
            <a:gd name="adj4" fmla="val 15849655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9D49A-180D-43DB-A0EF-DFB65B6C52C8}">
      <dsp:nvSpPr>
        <dsp:cNvPr id="0" name=""/>
        <dsp:cNvSpPr/>
      </dsp:nvSpPr>
      <dsp:spPr>
        <a:xfrm>
          <a:off x="3025869" y="1024847"/>
          <a:ext cx="2266700" cy="22667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6823C-FC13-405E-BDEC-131ED70FB8C0}">
      <dsp:nvSpPr>
        <dsp:cNvPr id="0" name=""/>
        <dsp:cNvSpPr/>
      </dsp:nvSpPr>
      <dsp:spPr>
        <a:xfrm>
          <a:off x="3930889" y="-186271"/>
          <a:ext cx="2443960" cy="24439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7210-19A8-4EC1-88CF-EA2F9BA33F0C}">
      <dsp:nvSpPr>
        <dsp:cNvPr id="0" name=""/>
        <dsp:cNvSpPr/>
      </dsp:nvSpPr>
      <dsp:spPr>
        <a:xfrm>
          <a:off x="3241973" y="2095306"/>
          <a:ext cx="2560929" cy="256092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Espaces de concertation wallons et supra ou Région Wallonne</a:t>
          </a:r>
        </a:p>
      </dsp:txBody>
      <dsp:txXfrm>
        <a:off x="3756834" y="2695191"/>
        <a:ext cx="1531207" cy="1316371"/>
      </dsp:txXfrm>
    </dsp:sp>
    <dsp:sp modelId="{45425D97-5622-467C-9674-26B60F01FBC7}">
      <dsp:nvSpPr>
        <dsp:cNvPr id="0" name=""/>
        <dsp:cNvSpPr/>
      </dsp:nvSpPr>
      <dsp:spPr>
        <a:xfrm>
          <a:off x="1751978" y="1489995"/>
          <a:ext cx="1862494" cy="18624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DISCRI</a:t>
          </a:r>
          <a:endParaRPr lang="fr-BE" sz="2000" kern="1200" dirty="0"/>
        </a:p>
      </dsp:txBody>
      <dsp:txXfrm>
        <a:off x="2220866" y="1961717"/>
        <a:ext cx="924718" cy="919050"/>
      </dsp:txXfrm>
    </dsp:sp>
    <dsp:sp modelId="{34C1ED0C-CD0B-47B7-B743-E371BABE8B36}">
      <dsp:nvSpPr>
        <dsp:cNvPr id="0" name=""/>
        <dsp:cNvSpPr/>
      </dsp:nvSpPr>
      <dsp:spPr>
        <a:xfrm rot="20700000">
          <a:off x="2859194" y="255818"/>
          <a:ext cx="1696805" cy="17233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CAI et les CRI</a:t>
          </a:r>
          <a:r>
            <a:rPr lang="fr-FR" sz="1600" kern="1200" dirty="0"/>
            <a:t> </a:t>
          </a:r>
          <a:endParaRPr lang="fr-BE" sz="1600" kern="1200" dirty="0"/>
        </a:p>
      </dsp:txBody>
      <dsp:txXfrm rot="-20700000">
        <a:off x="3229779" y="635375"/>
        <a:ext cx="955636" cy="964241"/>
      </dsp:txXfrm>
    </dsp:sp>
    <dsp:sp modelId="{119A48E1-720E-4769-BD7A-E5CB56A28E91}">
      <dsp:nvSpPr>
        <dsp:cNvPr id="0" name=""/>
        <dsp:cNvSpPr/>
      </dsp:nvSpPr>
      <dsp:spPr>
        <a:xfrm>
          <a:off x="3050156" y="1705959"/>
          <a:ext cx="3277990" cy="3277990"/>
        </a:xfrm>
        <a:prstGeom prst="circularArrow">
          <a:avLst>
            <a:gd name="adj1" fmla="val 4687"/>
            <a:gd name="adj2" fmla="val 299029"/>
            <a:gd name="adj3" fmla="val 2526198"/>
            <a:gd name="adj4" fmla="val 1583983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2C8B9-8E84-45A9-BA3D-BE20022590D8}">
      <dsp:nvSpPr>
        <dsp:cNvPr id="0" name=""/>
        <dsp:cNvSpPr/>
      </dsp:nvSpPr>
      <dsp:spPr>
        <a:xfrm>
          <a:off x="1422133" y="1075913"/>
          <a:ext cx="2381664" cy="23816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502BC-BD16-422B-9416-BBAE0B0E8576}">
      <dsp:nvSpPr>
        <dsp:cNvPr id="0" name=""/>
        <dsp:cNvSpPr/>
      </dsp:nvSpPr>
      <dsp:spPr>
        <a:xfrm>
          <a:off x="2373055" y="-196631"/>
          <a:ext cx="2567914" cy="25679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5B95-39F8-4FA1-914C-331A5BB81D81}">
      <dsp:nvSpPr>
        <dsp:cNvPr id="0" name=""/>
        <dsp:cNvSpPr/>
      </dsp:nvSpPr>
      <dsp:spPr>
        <a:xfrm>
          <a:off x="1839527" y="2354832"/>
          <a:ext cx="1696732" cy="169673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CAI</a:t>
          </a:r>
          <a:endParaRPr lang="fr-BE" sz="3200" kern="1200" dirty="0"/>
        </a:p>
      </dsp:txBody>
      <dsp:txXfrm>
        <a:off x="2088008" y="2603313"/>
        <a:ext cx="1199770" cy="1199770"/>
      </dsp:txXfrm>
    </dsp:sp>
    <dsp:sp modelId="{4A467CAB-37FC-46EB-B5B0-E705B6B9A0CF}">
      <dsp:nvSpPr>
        <dsp:cNvPr id="0" name=""/>
        <dsp:cNvSpPr/>
      </dsp:nvSpPr>
      <dsp:spPr>
        <a:xfrm rot="12900000">
          <a:off x="684368" y="2037130"/>
          <a:ext cx="1367021" cy="4835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06C26-533A-4BEB-8D92-285EDEF1AC9C}">
      <dsp:nvSpPr>
        <dsp:cNvPr id="0" name=""/>
        <dsp:cNvSpPr/>
      </dsp:nvSpPr>
      <dsp:spPr>
        <a:xfrm>
          <a:off x="2032" y="1242110"/>
          <a:ext cx="1611896" cy="12895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Ministre</a:t>
          </a:r>
          <a:endParaRPr lang="fr-BE" sz="1800" kern="1200" dirty="0"/>
        </a:p>
      </dsp:txBody>
      <dsp:txXfrm>
        <a:off x="39801" y="1279879"/>
        <a:ext cx="1536358" cy="1213978"/>
      </dsp:txXfrm>
    </dsp:sp>
    <dsp:sp modelId="{5B3A8D28-C4CB-4B36-A1AD-17FCA2A70E2C}">
      <dsp:nvSpPr>
        <dsp:cNvPr id="0" name=""/>
        <dsp:cNvSpPr/>
      </dsp:nvSpPr>
      <dsp:spPr>
        <a:xfrm rot="16200000">
          <a:off x="2004382" y="1349974"/>
          <a:ext cx="1367021" cy="4835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A6BB5-C145-4B3A-9DEC-CD9AD1A578CC}">
      <dsp:nvSpPr>
        <dsp:cNvPr id="0" name=""/>
        <dsp:cNvSpPr/>
      </dsp:nvSpPr>
      <dsp:spPr>
        <a:xfrm>
          <a:off x="1881945" y="263489"/>
          <a:ext cx="1611896" cy="12895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Administration </a:t>
          </a:r>
          <a:endParaRPr lang="fr-BE" sz="1800" kern="1200" dirty="0"/>
        </a:p>
      </dsp:txBody>
      <dsp:txXfrm>
        <a:off x="1919714" y="301258"/>
        <a:ext cx="1536358" cy="1213978"/>
      </dsp:txXfrm>
    </dsp:sp>
    <dsp:sp modelId="{9D306A7B-E448-4DDE-B9CB-64C19726C5D6}">
      <dsp:nvSpPr>
        <dsp:cNvPr id="0" name=""/>
        <dsp:cNvSpPr/>
      </dsp:nvSpPr>
      <dsp:spPr>
        <a:xfrm rot="19500000">
          <a:off x="3324396" y="2037130"/>
          <a:ext cx="1367021" cy="4835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29451-D8FF-4096-A9CB-8F022A05D9D9}">
      <dsp:nvSpPr>
        <dsp:cNvPr id="0" name=""/>
        <dsp:cNvSpPr/>
      </dsp:nvSpPr>
      <dsp:spPr>
        <a:xfrm>
          <a:off x="3761858" y="1242110"/>
          <a:ext cx="1611896" cy="12895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Espaces de concertation supra</a:t>
          </a:r>
          <a:endParaRPr lang="fr-BE" sz="1800" kern="1200" dirty="0"/>
        </a:p>
      </dsp:txBody>
      <dsp:txXfrm>
        <a:off x="3799627" y="1279879"/>
        <a:ext cx="1536358" cy="1213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6E74E-65D5-4EFC-9C01-5FE8A877695E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2D152-1223-437B-B871-2D6A616ABBAB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Alimenter les espaces de concertation politique, les politiques publiques avec sa connaissance des réalités personnelles et professionnelles locales</a:t>
          </a:r>
        </a:p>
      </dsp:txBody>
      <dsp:txXfrm>
        <a:off x="1261872" y="808640"/>
        <a:ext cx="3470148" cy="2061057"/>
      </dsp:txXfrm>
    </dsp:sp>
    <dsp:sp modelId="{BD4DE524-0730-437A-8D6D-855D0C0A1055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Relais des informations vers le local pour que </a:t>
          </a:r>
          <a:r>
            <a:rPr lang="fr-BE" sz="2200" kern="1200" dirty="0" err="1"/>
            <a:t>chacun.e</a:t>
          </a:r>
          <a:r>
            <a:rPr lang="fr-BE" sz="2200" kern="1200" dirty="0"/>
            <a:t> puisse vivre et développer ses activités de manière éclairée dans la société. </a:t>
          </a:r>
        </a:p>
      </dsp:txBody>
      <dsp:txXfrm>
        <a:off x="5257800" y="1481639"/>
        <a:ext cx="4101084" cy="2061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34803-769B-9643-A542-2C511A503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F88DCA-CF82-2CAE-A964-C73B98E15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32C319-CE91-5C58-E2E6-4B4A766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DA269-7471-4A95-F233-F48D9BDC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EFA21-0D95-B1C9-7C45-6701D265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6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ECB14-E24F-F6C6-749D-BC939474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BF5BD4-A892-EC1D-B4B0-6DD4F3B8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B26E4-B906-B048-611E-06B88CE7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D7DC6A-3D10-3818-840C-930B1156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23EAA5-B7D9-3789-9AF0-EB18C4DB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87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71CB5-FD63-7538-D817-B8C96D32D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A2A085-D272-33AF-95C0-41B59A699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50F172-1D76-4551-EDD3-317D569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92B5F-C4BF-CD6A-AB71-AAAD3707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59A88-1242-56FE-A40B-675134A8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34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1DBAB-DE7C-1850-7769-90AE4029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AAED14-852A-3F59-3251-54658A5C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C72DE-A4DE-1F1F-82EF-D6007F44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60090-31FC-E1F6-6DB0-DE129CDC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985E7-E8CD-9543-8BED-44B6EB56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6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758FA-4114-7D90-87F6-893AF4F5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C1121-8F3F-0D77-802A-DE5D479D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12EEB-52B4-5810-680A-477FCAD9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1929D-2733-789D-8534-E87B4BEF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04AD6-FBE9-3C21-B2B3-9647C1DE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9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C5AEE-6900-93C4-5A2B-1DECAE9A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288C6-C525-573F-0C7C-B8077DCD8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97EB87-FA53-14C2-4E3B-CA952131D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5119F1-3E4A-4D58-3AB4-45F0F4F2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9BE6A-42F9-2AF1-00B3-A25BEFC7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AD2F7-BC26-30BB-BAB8-18A067AB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91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A4D8B-AF71-6325-E27D-5D8A67A5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F0A0DD-24AF-CEA1-6892-2A0B09DEB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601D4D-7061-19B4-13AC-3FBB59C9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BE613B-6952-DE97-F440-FA91ED3C2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9EA302-687B-52E2-604E-79D7181E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73692-6258-337E-7309-784520DD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1D05DA-323E-EA03-D0D4-0F683589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5B69C0-1E10-43AC-D558-F297700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01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4E38D-3C89-8583-A707-7E6EAB00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304BDC-C6DA-4281-AB6D-48A2B01B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9A6B87-1548-44AE-0E18-E0DB5E23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B878DC-CF8B-EF8B-F02C-FF14D87F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08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74B537-2038-97B6-C0F1-15DFE309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D50F76-7F83-604E-4939-AE7F6B78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628C68-257A-A4E1-0E99-4F99F9A2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8A4A8-706D-C543-EF61-82DB8C0B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906D2-DFEE-F789-B066-CD61BDDC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6FD5A-3E35-DBBB-4427-AA8897D80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34E238-E290-C370-70A0-0484A463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18D3E2-E16E-CB1E-65E4-4B46ECB1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C9036D-6A3E-DF52-CEDB-1BEEB825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5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5B220-BF8A-1BF3-E14E-E727A39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D9612-F9A0-0DA5-78B9-A97C82C5C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98AE5F-CE73-BAEB-71B9-50AF72C8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D1DF64-4DCC-1FD5-9D2A-FF80FA1E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1F4CD-79B5-F4DB-342F-5F31CBE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8C8111-E347-51B2-B290-8CD81D71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91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C6F24C-8CD1-DEBB-A632-A7A1E516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221B65-D013-4FE3-F5C5-35B247F3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D5307-B3C2-9E99-13DB-8D27B1A66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1FE5F-C842-4090-8CA5-F4AA73A11DB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5341F-E5EF-EA2C-D93D-FBCE2A24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6CE05-2158-F346-8D2F-21D4A65FB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EAA73-586D-4F35-AF98-7448A5CCF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84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diagramColors" Target="../diagrams/colors2.xml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4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ABC69F-A05B-178B-FFC6-E1AFAD4D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Centre régional d’intégration en tant que corps intermédiaire au niveau local</a:t>
            </a:r>
            <a:endParaRPr lang="fr-BE" sz="37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60FF60-CCCC-E236-968D-327807F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ans d’existence en tant qu’association.</a:t>
            </a:r>
          </a:p>
          <a:p>
            <a:pPr marL="0" indent="0">
              <a:buNone/>
            </a:pP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Création pour améliorer l’accueil et l’insertion des personnes étrangères en province de Namur.  </a:t>
            </a:r>
          </a:p>
          <a:p>
            <a:pPr marL="0" indent="0">
              <a:buNone/>
            </a:pP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Dans son ADN = rôle de veille, d’alerte, de recherche de solution pour construire une société plus interculturelle. 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 descr="Une image contenant logo, Graphique, Police, texte&#10;&#10;Le contenu généré par l’IA peut être incorrect.">
            <a:extLst>
              <a:ext uri="{FF2B5EF4-FFF2-40B4-BE49-F238E27FC236}">
                <a16:creationId xmlns:a16="http://schemas.microsoft.com/office/drawing/2014/main" id="{E981B7E5-5774-F09F-73C8-0A560CFCC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5" y="132269"/>
            <a:ext cx="1360932" cy="11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CC1C57C1-91BA-2B02-242D-7022A73D3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1" y="594232"/>
            <a:ext cx="8174852" cy="57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2A5302DE-EE2B-D994-4E42-F3899058F70C}"/>
              </a:ext>
            </a:extLst>
          </p:cNvPr>
          <p:cNvSpPr/>
          <p:nvPr/>
        </p:nvSpPr>
        <p:spPr>
          <a:xfrm>
            <a:off x="9457725" y="2083695"/>
            <a:ext cx="265472" cy="474650"/>
          </a:xfrm>
          <a:prstGeom prst="upDownArrow">
            <a:avLst/>
          </a:prstGeom>
          <a:ln>
            <a:solidFill>
              <a:srgbClr val="99CC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DEC5307C-770E-5411-E631-53AEB73A1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82" y="119901"/>
            <a:ext cx="5757893" cy="6709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43960F-A2C7-4F60-D289-9B65D6AAB5ED}"/>
              </a:ext>
            </a:extLst>
          </p:cNvPr>
          <p:cNvSpPr txBox="1"/>
          <p:nvPr/>
        </p:nvSpPr>
        <p:spPr>
          <a:xfrm>
            <a:off x="7195077" y="479753"/>
            <a:ext cx="45252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Veille, travail en réseau, impulsion de solutions locales, dialogue et interpellation   </a:t>
            </a:r>
          </a:p>
          <a:p>
            <a:pPr algn="ctr"/>
            <a:endParaRPr lang="fr-BE" sz="2000" b="1" dirty="0"/>
          </a:p>
          <a:p>
            <a:pPr algn="ctr"/>
            <a:r>
              <a:rPr lang="fr-BE" b="1" dirty="0"/>
              <a:t>    Commune </a:t>
            </a:r>
          </a:p>
          <a:p>
            <a:pPr algn="ctr"/>
            <a:endParaRPr lang="fr-BE" b="1" dirty="0"/>
          </a:p>
          <a:p>
            <a:pPr lvl="1" algn="ctr"/>
            <a:endParaRPr lang="fr-BE" dirty="0"/>
          </a:p>
          <a:p>
            <a:pPr lvl="1" algn="ctr"/>
            <a:endParaRPr lang="fr-BE" dirty="0"/>
          </a:p>
          <a:p>
            <a:pPr lvl="1" algn="ctr"/>
            <a:r>
              <a:rPr lang="fr-BE" b="1" dirty="0"/>
              <a:t> 8 Coordinations locales (découpage géographique de la province) </a:t>
            </a:r>
          </a:p>
          <a:p>
            <a:pPr lvl="1" algn="ctr"/>
            <a:endParaRPr lang="fr-BE" dirty="0"/>
          </a:p>
          <a:p>
            <a:pPr lvl="1" algn="ctr"/>
            <a:endParaRPr lang="fr-BE" b="1" dirty="0"/>
          </a:p>
          <a:p>
            <a:pPr lvl="1" algn="ctr"/>
            <a:endParaRPr lang="fr-BE" b="1" dirty="0"/>
          </a:p>
          <a:p>
            <a:pPr lvl="1" algn="ctr"/>
            <a:r>
              <a:rPr lang="fr-BE" b="1" dirty="0"/>
              <a:t> 5 Plateformes thématiques provinciales </a:t>
            </a:r>
          </a:p>
          <a:p>
            <a:pPr algn="ctr"/>
            <a:r>
              <a:rPr lang="fr-FR" sz="1400" dirty="0"/>
              <a:t>Formation à la langue française- Formation à la citoyenneté – Interculturalité – Sociojuridique – Lutte contre le racisme</a:t>
            </a:r>
            <a:endParaRPr lang="fr-BE" sz="1400" dirty="0"/>
          </a:p>
          <a:p>
            <a:endParaRPr lang="fr-BE" dirty="0"/>
          </a:p>
        </p:txBody>
      </p:sp>
      <p:pic>
        <p:nvPicPr>
          <p:cNvPr id="7" name="Graphique 6" descr="Groupe avec un remplissage uni">
            <a:extLst>
              <a:ext uri="{FF2B5EF4-FFF2-40B4-BE49-F238E27FC236}">
                <a16:creationId xmlns:a16="http://schemas.microsoft.com/office/drawing/2014/main" id="{9C8F1486-EDA6-61DC-6DF6-DF46CA66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236" y="5119862"/>
            <a:ext cx="914400" cy="914400"/>
          </a:xfrm>
          <a:prstGeom prst="rect">
            <a:avLst/>
          </a:prstGeom>
        </p:spPr>
      </p:pic>
      <p:pic>
        <p:nvPicPr>
          <p:cNvPr id="9" name="Graphique 8" descr="Employé de bureau avec un remplissage uni">
            <a:extLst>
              <a:ext uri="{FF2B5EF4-FFF2-40B4-BE49-F238E27FC236}">
                <a16:creationId xmlns:a16="http://schemas.microsoft.com/office/drawing/2014/main" id="{46559584-C01D-0F71-CCF7-CB52B57F9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979" y="479753"/>
            <a:ext cx="517300" cy="517300"/>
          </a:xfrm>
          <a:prstGeom prst="rect">
            <a:avLst/>
          </a:prstGeom>
        </p:spPr>
      </p:pic>
      <p:pic>
        <p:nvPicPr>
          <p:cNvPr id="11" name="Graphique 10" descr="Ville avec un remplissage uni">
            <a:extLst>
              <a:ext uri="{FF2B5EF4-FFF2-40B4-BE49-F238E27FC236}">
                <a16:creationId xmlns:a16="http://schemas.microsoft.com/office/drawing/2014/main" id="{A6E6A6BD-5E9A-F93C-A6C6-CC3B46E4D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279" y="610932"/>
            <a:ext cx="634180" cy="634180"/>
          </a:xfrm>
          <a:prstGeom prst="rect">
            <a:avLst/>
          </a:prstGeom>
        </p:spPr>
      </p:pic>
      <p:pic>
        <p:nvPicPr>
          <p:cNvPr id="12" name="Graphique 11" descr="Ville avec un remplissage uni">
            <a:extLst>
              <a:ext uri="{FF2B5EF4-FFF2-40B4-BE49-F238E27FC236}">
                <a16:creationId xmlns:a16="http://schemas.microsoft.com/office/drawing/2014/main" id="{787EAE0B-751D-56AF-D9DC-66EC2FF07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1140" y="1075824"/>
            <a:ext cx="609600" cy="609600"/>
          </a:xfrm>
          <a:prstGeom prst="rect">
            <a:avLst/>
          </a:prstGeom>
        </p:spPr>
      </p:pic>
      <p:pic>
        <p:nvPicPr>
          <p:cNvPr id="13" name="Graphique 12" descr="Ville avec un remplissage uni">
            <a:extLst>
              <a:ext uri="{FF2B5EF4-FFF2-40B4-BE49-F238E27FC236}">
                <a16:creationId xmlns:a16="http://schemas.microsoft.com/office/drawing/2014/main" id="{7B341CBC-C8BB-06AA-17CB-8833B2D7C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242" y="5680598"/>
            <a:ext cx="678426" cy="678426"/>
          </a:xfrm>
          <a:prstGeom prst="rect">
            <a:avLst/>
          </a:prstGeom>
        </p:spPr>
      </p:pic>
      <p:pic>
        <p:nvPicPr>
          <p:cNvPr id="14" name="Graphique 13" descr="Ville avec un remplissage uni">
            <a:extLst>
              <a:ext uri="{FF2B5EF4-FFF2-40B4-BE49-F238E27FC236}">
                <a16:creationId xmlns:a16="http://schemas.microsoft.com/office/drawing/2014/main" id="{2C27F680-5CFF-6D25-9182-D764FE90F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2920" y="3201857"/>
            <a:ext cx="609600" cy="609600"/>
          </a:xfrm>
          <a:prstGeom prst="rect">
            <a:avLst/>
          </a:prstGeom>
        </p:spPr>
      </p:pic>
      <p:pic>
        <p:nvPicPr>
          <p:cNvPr id="15" name="Graphique 14" descr="Groupe avec un remplissage uni">
            <a:extLst>
              <a:ext uri="{FF2B5EF4-FFF2-40B4-BE49-F238E27FC236}">
                <a16:creationId xmlns:a16="http://schemas.microsoft.com/office/drawing/2014/main" id="{D91665F6-8387-6F08-BCD2-7BF217EB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12" y="997053"/>
            <a:ext cx="914400" cy="914400"/>
          </a:xfrm>
          <a:prstGeom prst="rect">
            <a:avLst/>
          </a:prstGeom>
        </p:spPr>
      </p:pic>
      <p:pic>
        <p:nvPicPr>
          <p:cNvPr id="16" name="Graphique 15" descr="Groupe avec un remplissage uni">
            <a:extLst>
              <a:ext uri="{FF2B5EF4-FFF2-40B4-BE49-F238E27FC236}">
                <a16:creationId xmlns:a16="http://schemas.microsoft.com/office/drawing/2014/main" id="{DD9A4331-BA95-73B2-81C4-11BFE2079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634" y="3977615"/>
            <a:ext cx="914400" cy="914400"/>
          </a:xfrm>
          <a:prstGeom prst="rect">
            <a:avLst/>
          </a:prstGeom>
        </p:spPr>
      </p:pic>
      <p:pic>
        <p:nvPicPr>
          <p:cNvPr id="17" name="Graphique 16" descr="Groupe avec un remplissage uni">
            <a:extLst>
              <a:ext uri="{FF2B5EF4-FFF2-40B4-BE49-F238E27FC236}">
                <a16:creationId xmlns:a16="http://schemas.microsoft.com/office/drawing/2014/main" id="{1DEEA5E8-7A49-734A-675D-E804E0142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264" y="414062"/>
            <a:ext cx="914400" cy="914400"/>
          </a:xfrm>
          <a:prstGeom prst="rect">
            <a:avLst/>
          </a:prstGeom>
        </p:spPr>
      </p:pic>
      <p:pic>
        <p:nvPicPr>
          <p:cNvPr id="19" name="Graphique 18" descr="Employée de bureau avec un remplissage uni">
            <a:extLst>
              <a:ext uri="{FF2B5EF4-FFF2-40B4-BE49-F238E27FC236}">
                <a16:creationId xmlns:a16="http://schemas.microsoft.com/office/drawing/2014/main" id="{7844421D-5073-2111-C5A1-8608CB546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55835" y="3393633"/>
            <a:ext cx="492566" cy="492566"/>
          </a:xfrm>
          <a:prstGeom prst="rect">
            <a:avLst/>
          </a:prstGeom>
        </p:spPr>
      </p:pic>
      <p:pic>
        <p:nvPicPr>
          <p:cNvPr id="20" name="Graphique 19" descr="Employée de bureau avec un remplissage uni">
            <a:extLst>
              <a:ext uri="{FF2B5EF4-FFF2-40B4-BE49-F238E27FC236}">
                <a16:creationId xmlns:a16="http://schemas.microsoft.com/office/drawing/2014/main" id="{A8299BB8-BE91-B76D-C08B-4D183734F0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9236" y="1245112"/>
            <a:ext cx="546599" cy="546599"/>
          </a:xfrm>
          <a:prstGeom prst="rect">
            <a:avLst/>
          </a:prstGeom>
        </p:spPr>
      </p:pic>
      <p:pic>
        <p:nvPicPr>
          <p:cNvPr id="21" name="Graphique 20" descr="Employé de bureau avec un remplissage uni">
            <a:extLst>
              <a:ext uri="{FF2B5EF4-FFF2-40B4-BE49-F238E27FC236}">
                <a16:creationId xmlns:a16="http://schemas.microsoft.com/office/drawing/2014/main" id="{0C9EF574-442B-56E0-173A-F1387C9BB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2" y="1566395"/>
            <a:ext cx="492566" cy="517300"/>
          </a:xfrm>
          <a:prstGeom prst="rect">
            <a:avLst/>
          </a:prstGeom>
        </p:spPr>
      </p:pic>
      <p:pic>
        <p:nvPicPr>
          <p:cNvPr id="22" name="Graphique 21" descr="Employé de bureau avec un remplissage uni">
            <a:extLst>
              <a:ext uri="{FF2B5EF4-FFF2-40B4-BE49-F238E27FC236}">
                <a16:creationId xmlns:a16="http://schemas.microsoft.com/office/drawing/2014/main" id="{BF7F278E-3C17-490E-233A-AEF6B40B5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4090" y="3655574"/>
            <a:ext cx="517300" cy="517300"/>
          </a:xfrm>
          <a:prstGeom prst="rect">
            <a:avLst/>
          </a:prstGeom>
        </p:spPr>
      </p:pic>
      <p:pic>
        <p:nvPicPr>
          <p:cNvPr id="23" name="Graphique 22" descr="Employée de bureau avec un remplissage uni">
            <a:extLst>
              <a:ext uri="{FF2B5EF4-FFF2-40B4-BE49-F238E27FC236}">
                <a16:creationId xmlns:a16="http://schemas.microsoft.com/office/drawing/2014/main" id="{30FAE51D-F468-06AF-7873-163F6E4D1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048" y="327127"/>
            <a:ext cx="517300" cy="517300"/>
          </a:xfrm>
          <a:prstGeom prst="rect">
            <a:avLst/>
          </a:prstGeom>
        </p:spPr>
      </p:pic>
      <p:pic>
        <p:nvPicPr>
          <p:cNvPr id="24" name="Graphique 23" descr="Employée de bureau avec un remplissage uni">
            <a:extLst>
              <a:ext uri="{FF2B5EF4-FFF2-40B4-BE49-F238E27FC236}">
                <a16:creationId xmlns:a16="http://schemas.microsoft.com/office/drawing/2014/main" id="{FC04A222-E7A7-6FB1-00BE-69404A191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735" y="6034262"/>
            <a:ext cx="496640" cy="496640"/>
          </a:xfrm>
          <a:prstGeom prst="rect">
            <a:avLst/>
          </a:prstGeom>
        </p:spPr>
      </p:pic>
      <p:pic>
        <p:nvPicPr>
          <p:cNvPr id="25" name="Graphique 24" descr="Employé de bureau avec un remplissage uni">
            <a:extLst>
              <a:ext uri="{FF2B5EF4-FFF2-40B4-BE49-F238E27FC236}">
                <a16:creationId xmlns:a16="http://schemas.microsoft.com/office/drawing/2014/main" id="{CB72EE8F-D46A-D61F-7470-1B9B5FD23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8891" y="5862384"/>
            <a:ext cx="496640" cy="496640"/>
          </a:xfrm>
          <a:prstGeom prst="rect">
            <a:avLst/>
          </a:prstGeom>
        </p:spPr>
      </p:pic>
      <p:sp>
        <p:nvSpPr>
          <p:cNvPr id="18" name="Flèche : double flèche verticale 17">
            <a:extLst>
              <a:ext uri="{FF2B5EF4-FFF2-40B4-BE49-F238E27FC236}">
                <a16:creationId xmlns:a16="http://schemas.microsoft.com/office/drawing/2014/main" id="{65A7041A-6F63-882E-A047-69F478722FFA}"/>
              </a:ext>
            </a:extLst>
          </p:cNvPr>
          <p:cNvSpPr/>
          <p:nvPr/>
        </p:nvSpPr>
        <p:spPr>
          <a:xfrm>
            <a:off x="9457725" y="3522978"/>
            <a:ext cx="265472" cy="474650"/>
          </a:xfrm>
          <a:prstGeom prst="upDownArrow">
            <a:avLst>
              <a:gd name="adj1" fmla="val 57407"/>
              <a:gd name="adj2" fmla="val 50000"/>
            </a:avLst>
          </a:prstGeom>
          <a:ln>
            <a:solidFill>
              <a:srgbClr val="99CC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22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10" descr="Une image contenant texte, car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ACE2CEED-65B2-3C9B-9B6D-4A279B9C1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480061"/>
            <a:ext cx="8336224" cy="58978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702D03-FA6A-7ED2-5F5D-598676D5EF4E}"/>
              </a:ext>
            </a:extLst>
          </p:cNvPr>
          <p:cNvSpPr txBox="1"/>
          <p:nvPr/>
        </p:nvSpPr>
        <p:spPr>
          <a:xfrm>
            <a:off x="8696236" y="3888371"/>
            <a:ext cx="2774355" cy="2308324"/>
          </a:xfrm>
          <a:custGeom>
            <a:avLst/>
            <a:gdLst>
              <a:gd name="connsiteX0" fmla="*/ 0 w 2774355"/>
              <a:gd name="connsiteY0" fmla="*/ 0 h 2308324"/>
              <a:gd name="connsiteX1" fmla="*/ 2774355 w 2774355"/>
              <a:gd name="connsiteY1" fmla="*/ 0 h 2308324"/>
              <a:gd name="connsiteX2" fmla="*/ 2774355 w 2774355"/>
              <a:gd name="connsiteY2" fmla="*/ 2308324 h 2308324"/>
              <a:gd name="connsiteX3" fmla="*/ 0 w 2774355"/>
              <a:gd name="connsiteY3" fmla="*/ 2308324 h 2308324"/>
              <a:gd name="connsiteX4" fmla="*/ 0 w 277435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355" h="2308324" extrusionOk="0">
                <a:moveTo>
                  <a:pt x="0" y="0"/>
                </a:moveTo>
                <a:cubicBezTo>
                  <a:pt x="603705" y="118645"/>
                  <a:pt x="2078689" y="116012"/>
                  <a:pt x="2774355" y="0"/>
                </a:cubicBezTo>
                <a:cubicBezTo>
                  <a:pt x="2641473" y="525567"/>
                  <a:pt x="2859306" y="1753845"/>
                  <a:pt x="2774355" y="2308324"/>
                </a:cubicBezTo>
                <a:cubicBezTo>
                  <a:pt x="2144072" y="2442924"/>
                  <a:pt x="1130594" y="2151128"/>
                  <a:pt x="0" y="2308324"/>
                </a:cubicBezTo>
                <a:cubicBezTo>
                  <a:pt x="-20187" y="1250243"/>
                  <a:pt x="-152480" y="71780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A ce réseau riche et dynamique, s’ajoutent d’autres acteurs publics, associatifs qui ne relèvent pas des ILI: PCS, CPAS, </a:t>
            </a:r>
            <a:r>
              <a:rPr lang="fr-FR" sz="1600">
                <a:latin typeface="Comic Sans MS" panose="030F0702030302020204" pitchFamily="66" charset="0"/>
              </a:rPr>
              <a:t>Centres d’accueil, </a:t>
            </a:r>
            <a:r>
              <a:rPr lang="fr-FR" sz="1600" dirty="0">
                <a:latin typeface="Comic Sans MS" panose="030F0702030302020204" pitchFamily="66" charset="0"/>
              </a:rPr>
              <a:t>associations issues de l’immigration, collectifs de citoyens,… </a:t>
            </a:r>
            <a:endParaRPr lang="fr-BE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031AC-C79E-EE05-78E1-90F93CA0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26902">
            <a:off x="64322" y="1441865"/>
            <a:ext cx="1737543" cy="405729"/>
          </a:xfrm>
        </p:spPr>
        <p:txBody>
          <a:bodyPr>
            <a:normAutofit/>
          </a:bodyPr>
          <a:lstStyle/>
          <a:p>
            <a:r>
              <a:rPr lang="fr-FR" sz="1800" b="1" dirty="0"/>
              <a:t>Au niveau local</a:t>
            </a:r>
            <a:endParaRPr lang="fr-BE" sz="180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597712C-2851-2F7B-C9BA-DADFB2EED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615306"/>
              </p:ext>
            </p:extLst>
          </p:nvPr>
        </p:nvGraphicFramePr>
        <p:xfrm>
          <a:off x="-2562612" y="1421672"/>
          <a:ext cx="9958878" cy="443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que 6" descr="Personne confuse avec un remplissage uni">
            <a:extLst>
              <a:ext uri="{FF2B5EF4-FFF2-40B4-BE49-F238E27FC236}">
                <a16:creationId xmlns:a16="http://schemas.microsoft.com/office/drawing/2014/main" id="{ABE58F78-7176-5FF3-A15A-A27E279C3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5931" y="1454818"/>
            <a:ext cx="375588" cy="375588"/>
          </a:xfrm>
          <a:prstGeom prst="rect">
            <a:avLst/>
          </a:prstGeom>
        </p:spPr>
      </p:pic>
      <p:pic>
        <p:nvPicPr>
          <p:cNvPr id="9" name="Graphique 8" descr="Bâtiment avec un remplissage uni">
            <a:extLst>
              <a:ext uri="{FF2B5EF4-FFF2-40B4-BE49-F238E27FC236}">
                <a16:creationId xmlns:a16="http://schemas.microsoft.com/office/drawing/2014/main" id="{E8161596-5A6B-0FBC-75E5-26B6BFBFC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1259" y="1338323"/>
            <a:ext cx="375588" cy="375588"/>
          </a:xfrm>
          <a:prstGeom prst="rect">
            <a:avLst/>
          </a:prstGeom>
        </p:spPr>
      </p:pic>
      <p:pic>
        <p:nvPicPr>
          <p:cNvPr id="15" name="Graphique 14" descr="Avertissement avec un remplissage uni">
            <a:extLst>
              <a:ext uri="{FF2B5EF4-FFF2-40B4-BE49-F238E27FC236}">
                <a16:creationId xmlns:a16="http://schemas.microsoft.com/office/drawing/2014/main" id="{268FAAA2-B542-F65F-FB9E-17FCD2D482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8059" y="1040291"/>
            <a:ext cx="386744" cy="386744"/>
          </a:xfrm>
          <a:prstGeom prst="rect">
            <a:avLst/>
          </a:prstGeom>
        </p:spPr>
      </p:pic>
      <p:pic>
        <p:nvPicPr>
          <p:cNvPr id="19" name="Graphique 18" descr="Porte-bloc avec un remplissage uni">
            <a:extLst>
              <a:ext uri="{FF2B5EF4-FFF2-40B4-BE49-F238E27FC236}">
                <a16:creationId xmlns:a16="http://schemas.microsoft.com/office/drawing/2014/main" id="{5611432E-3FF1-A9FB-5EF0-AD765DD504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5024" y="3975777"/>
            <a:ext cx="683765" cy="683765"/>
          </a:xfrm>
          <a:prstGeom prst="rect">
            <a:avLst/>
          </a:prstGeom>
        </p:spPr>
      </p:pic>
      <p:pic>
        <p:nvPicPr>
          <p:cNvPr id="21" name="Graphique 20" descr="Loupe avec un remplissage uni">
            <a:extLst>
              <a:ext uri="{FF2B5EF4-FFF2-40B4-BE49-F238E27FC236}">
                <a16:creationId xmlns:a16="http://schemas.microsoft.com/office/drawing/2014/main" id="{32001A5F-106D-3BA7-4410-85C148145D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11813" y="3329979"/>
            <a:ext cx="479551" cy="479551"/>
          </a:xfrm>
          <a:prstGeom prst="rect">
            <a:avLst/>
          </a:prstGeom>
        </p:spPr>
      </p:pic>
      <p:pic>
        <p:nvPicPr>
          <p:cNvPr id="23" name="Graphique 22" descr="Conseil d’administration avec un remplissage uni">
            <a:extLst>
              <a:ext uri="{FF2B5EF4-FFF2-40B4-BE49-F238E27FC236}">
                <a16:creationId xmlns:a16="http://schemas.microsoft.com/office/drawing/2014/main" id="{1F87F44C-F928-E61E-FF50-CFF5FE35D8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78163" y="2823131"/>
            <a:ext cx="648837" cy="648837"/>
          </a:xfrm>
          <a:prstGeom prst="rect">
            <a:avLst/>
          </a:prstGeom>
        </p:spPr>
      </p:pic>
      <p:pic>
        <p:nvPicPr>
          <p:cNvPr id="32" name="Graphique 31" descr="Brainstorming de groupe avec un remplissage uni">
            <a:extLst>
              <a:ext uri="{FF2B5EF4-FFF2-40B4-BE49-F238E27FC236}">
                <a16:creationId xmlns:a16="http://schemas.microsoft.com/office/drawing/2014/main" id="{9345B705-E074-3323-EABF-2BBD66D0C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44696" y="5391925"/>
            <a:ext cx="744262" cy="744262"/>
          </a:xfrm>
          <a:prstGeom prst="rect">
            <a:avLst/>
          </a:prstGeom>
        </p:spPr>
      </p:pic>
      <p:pic>
        <p:nvPicPr>
          <p:cNvPr id="40" name="Graphique 39" descr="Pièces de puzzle avec un remplissage uni">
            <a:extLst>
              <a:ext uri="{FF2B5EF4-FFF2-40B4-BE49-F238E27FC236}">
                <a16:creationId xmlns:a16="http://schemas.microsoft.com/office/drawing/2014/main" id="{43F37538-60ED-3978-7749-868A863BBC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29659" y="4953604"/>
            <a:ext cx="744262" cy="744262"/>
          </a:xfrm>
          <a:prstGeom prst="rect">
            <a:avLst/>
          </a:prstGeom>
        </p:spPr>
      </p:pic>
      <p:pic>
        <p:nvPicPr>
          <p:cNvPr id="42" name="Graphique 41" descr="Mégaphone1 avec un remplissage uni">
            <a:extLst>
              <a:ext uri="{FF2B5EF4-FFF2-40B4-BE49-F238E27FC236}">
                <a16:creationId xmlns:a16="http://schemas.microsoft.com/office/drawing/2014/main" id="{66C4C2CB-7CCA-726A-E9CD-1F8B909F86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80025" y="5674961"/>
            <a:ext cx="744262" cy="744262"/>
          </a:xfrm>
          <a:prstGeom prst="rect">
            <a:avLst/>
          </a:prstGeom>
        </p:spPr>
      </p:pic>
      <p:graphicFrame>
        <p:nvGraphicFramePr>
          <p:cNvPr id="29" name="Espace réservé du contenu 3">
            <a:extLst>
              <a:ext uri="{FF2B5EF4-FFF2-40B4-BE49-F238E27FC236}">
                <a16:creationId xmlns:a16="http://schemas.microsoft.com/office/drawing/2014/main" id="{A6EF3CF1-2E2A-3231-C281-735CBB759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620156"/>
              </p:ext>
            </p:extLst>
          </p:nvPr>
        </p:nvGraphicFramePr>
        <p:xfrm>
          <a:off x="5242429" y="1338323"/>
          <a:ext cx="6949571" cy="465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30" name="Titre 1">
            <a:extLst>
              <a:ext uri="{FF2B5EF4-FFF2-40B4-BE49-F238E27FC236}">
                <a16:creationId xmlns:a16="http://schemas.microsoft.com/office/drawing/2014/main" id="{A8334DB6-F0DF-9342-1220-6A81CD7CE6D2}"/>
              </a:ext>
            </a:extLst>
          </p:cNvPr>
          <p:cNvSpPr txBox="1">
            <a:spLocks/>
          </p:cNvSpPr>
          <p:nvPr/>
        </p:nvSpPr>
        <p:spPr>
          <a:xfrm rot="21278675">
            <a:off x="5520134" y="1562732"/>
            <a:ext cx="2283957" cy="85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Au niveau régional et au-delà</a:t>
            </a:r>
            <a:endParaRPr lang="fr-BE" sz="1800" b="1" dirty="0"/>
          </a:p>
        </p:txBody>
      </p:sp>
      <p:pic>
        <p:nvPicPr>
          <p:cNvPr id="31" name="Graphique 30" descr="Porte-bloc avec un remplissage uni">
            <a:extLst>
              <a:ext uri="{FF2B5EF4-FFF2-40B4-BE49-F238E27FC236}">
                <a16:creationId xmlns:a16="http://schemas.microsoft.com/office/drawing/2014/main" id="{CFD455B8-5946-FFC8-A752-6E823EE4E6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82568" y="1454818"/>
            <a:ext cx="443787" cy="443787"/>
          </a:xfrm>
          <a:prstGeom prst="rect">
            <a:avLst/>
          </a:prstGeom>
        </p:spPr>
      </p:pic>
      <p:pic>
        <p:nvPicPr>
          <p:cNvPr id="33" name="Graphique 32" descr="Pièces de puzzle avec un remplissage uni">
            <a:extLst>
              <a:ext uri="{FF2B5EF4-FFF2-40B4-BE49-F238E27FC236}">
                <a16:creationId xmlns:a16="http://schemas.microsoft.com/office/drawing/2014/main" id="{72922768-2D15-E3FA-37D3-27B3187173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75807" y="4953604"/>
            <a:ext cx="721357" cy="721357"/>
          </a:xfrm>
          <a:prstGeom prst="rect">
            <a:avLst/>
          </a:prstGeom>
        </p:spPr>
      </p:pic>
      <p:pic>
        <p:nvPicPr>
          <p:cNvPr id="34" name="Graphique 33" descr="Mégaphone1 avec un remplissage uni">
            <a:extLst>
              <a:ext uri="{FF2B5EF4-FFF2-40B4-BE49-F238E27FC236}">
                <a16:creationId xmlns:a16="http://schemas.microsoft.com/office/drawing/2014/main" id="{EE781D0D-74A4-7517-3F2D-70AB0D3081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036486" y="5503503"/>
            <a:ext cx="721357" cy="721357"/>
          </a:xfrm>
          <a:prstGeom prst="rect">
            <a:avLst/>
          </a:prstGeom>
        </p:spPr>
      </p:pic>
      <p:pic>
        <p:nvPicPr>
          <p:cNvPr id="35" name="Graphique 34" descr="Brainstorming de groupe avec un remplissage uni">
            <a:extLst>
              <a:ext uri="{FF2B5EF4-FFF2-40B4-BE49-F238E27FC236}">
                <a16:creationId xmlns:a16="http://schemas.microsoft.com/office/drawing/2014/main" id="{ACACF909-F14C-346D-18E6-176E69984E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84755" y="5506267"/>
            <a:ext cx="721357" cy="721357"/>
          </a:xfrm>
          <a:prstGeom prst="rect">
            <a:avLst/>
          </a:prstGeom>
        </p:spPr>
      </p:pic>
      <p:pic>
        <p:nvPicPr>
          <p:cNvPr id="36" name="Graphique 35" descr="Personne confuse avec un remplissage uni">
            <a:extLst>
              <a:ext uri="{FF2B5EF4-FFF2-40B4-BE49-F238E27FC236}">
                <a16:creationId xmlns:a16="http://schemas.microsoft.com/office/drawing/2014/main" id="{DBA73CB7-7505-AF95-F2C9-8E79073ED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0137" y="1362498"/>
            <a:ext cx="375588" cy="375588"/>
          </a:xfrm>
          <a:prstGeom prst="rect">
            <a:avLst/>
          </a:prstGeom>
        </p:spPr>
      </p:pic>
      <p:pic>
        <p:nvPicPr>
          <p:cNvPr id="37" name="Graphique 36" descr="Bâtiment avec un remplissage uni">
            <a:extLst>
              <a:ext uri="{FF2B5EF4-FFF2-40B4-BE49-F238E27FC236}">
                <a16:creationId xmlns:a16="http://schemas.microsoft.com/office/drawing/2014/main" id="{2F19AE1E-8485-7FEC-8385-8B6C9E717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4054" y="1233878"/>
            <a:ext cx="375588" cy="375588"/>
          </a:xfrm>
          <a:prstGeom prst="rect">
            <a:avLst/>
          </a:prstGeom>
        </p:spPr>
      </p:pic>
      <p:pic>
        <p:nvPicPr>
          <p:cNvPr id="38" name="Graphique 37" descr="Avertissement avec un remplissage uni">
            <a:extLst>
              <a:ext uri="{FF2B5EF4-FFF2-40B4-BE49-F238E27FC236}">
                <a16:creationId xmlns:a16="http://schemas.microsoft.com/office/drawing/2014/main" id="{885738B4-B7C5-5BBF-9285-40404DB70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29673" y="963667"/>
            <a:ext cx="386744" cy="386744"/>
          </a:xfrm>
          <a:prstGeom prst="rect">
            <a:avLst/>
          </a:prstGeom>
        </p:spPr>
      </p:pic>
      <p:pic>
        <p:nvPicPr>
          <p:cNvPr id="39" name="Graphique 38" descr="Conseil d’administration avec un remplissage uni">
            <a:extLst>
              <a:ext uri="{FF2B5EF4-FFF2-40B4-BE49-F238E27FC236}">
                <a16:creationId xmlns:a16="http://schemas.microsoft.com/office/drawing/2014/main" id="{6AB41D64-112E-DB2F-AC29-CCBAD14184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27922" y="2300611"/>
            <a:ext cx="648837" cy="648837"/>
          </a:xfrm>
          <a:prstGeom prst="rect">
            <a:avLst/>
          </a:prstGeom>
        </p:spPr>
      </p:pic>
      <p:pic>
        <p:nvPicPr>
          <p:cNvPr id="41" name="Graphique 40" descr="Loupe avec un remplissage uni">
            <a:extLst>
              <a:ext uri="{FF2B5EF4-FFF2-40B4-BE49-F238E27FC236}">
                <a16:creationId xmlns:a16="http://schemas.microsoft.com/office/drawing/2014/main" id="{E75ECDAA-8E7A-37F6-C128-4B8AB7D268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93823" y="2804926"/>
            <a:ext cx="468198" cy="479551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28E9EED-A949-45C8-3044-A567C8CF7C00}"/>
              </a:ext>
            </a:extLst>
          </p:cNvPr>
          <p:cNvSpPr txBox="1"/>
          <p:nvPr/>
        </p:nvSpPr>
        <p:spPr>
          <a:xfrm>
            <a:off x="195024" y="312902"/>
            <a:ext cx="1111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Le CAI fait remonter les constats de terrain du niveau communal au niveau provincial et du niveau provincial au niveau régional… </a:t>
            </a:r>
            <a:endParaRPr lang="fr-BE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37A4C-23E0-443E-AB82-66D4EA46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b="1" dirty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Le CAI joue également un rôle de courroie de transmission d’informations du niveau régional au niveau local tant auprès des personnes que des organisations professionnelles…. 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53A997D2-B909-9A52-1F15-F2CD2B171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98756"/>
              </p:ext>
            </p:extLst>
          </p:nvPr>
        </p:nvGraphicFramePr>
        <p:xfrm>
          <a:off x="469491" y="1839286"/>
          <a:ext cx="5375787" cy="43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19D3E1E-DD53-E407-B3C1-58F798D01C6E}"/>
              </a:ext>
            </a:extLst>
          </p:cNvPr>
          <p:cNvSpPr/>
          <p:nvPr/>
        </p:nvSpPr>
        <p:spPr>
          <a:xfrm>
            <a:off x="6140245" y="4795684"/>
            <a:ext cx="2359742" cy="64893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Graphique 7" descr="Informations avec un remplissage uni">
            <a:extLst>
              <a:ext uri="{FF2B5EF4-FFF2-40B4-BE49-F238E27FC236}">
                <a16:creationId xmlns:a16="http://schemas.microsoft.com/office/drawing/2014/main" id="{A498D7D0-F492-B902-3C2D-01495B777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6574" y="3082414"/>
            <a:ext cx="914400" cy="914400"/>
          </a:xfrm>
          <a:prstGeom prst="rect">
            <a:avLst/>
          </a:prstGeom>
        </p:spPr>
      </p:pic>
      <p:pic>
        <p:nvPicPr>
          <p:cNvPr id="10" name="Graphique 9" descr="Femme juge avec un remplissage uni">
            <a:extLst>
              <a:ext uri="{FF2B5EF4-FFF2-40B4-BE49-F238E27FC236}">
                <a16:creationId xmlns:a16="http://schemas.microsoft.com/office/drawing/2014/main" id="{23215E1C-3A00-B54E-754F-6E068FD6B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6574" y="4205749"/>
            <a:ext cx="914400" cy="914400"/>
          </a:xfrm>
          <a:prstGeom prst="rect">
            <a:avLst/>
          </a:prstGeom>
        </p:spPr>
      </p:pic>
      <p:pic>
        <p:nvPicPr>
          <p:cNvPr id="14" name="Graphique 13" descr="Carrefour avec un remplissage uni">
            <a:extLst>
              <a:ext uri="{FF2B5EF4-FFF2-40B4-BE49-F238E27FC236}">
                <a16:creationId xmlns:a16="http://schemas.microsoft.com/office/drawing/2014/main" id="{BAE02CE9-81F6-4E0F-A8B4-3B343BCFEA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46574" y="5329084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70DFE1E-0F00-2CFB-0A22-E9AF4EF53CE5}"/>
              </a:ext>
            </a:extLst>
          </p:cNvPr>
          <p:cNvSpPr txBox="1"/>
          <p:nvPr/>
        </p:nvSpPr>
        <p:spPr>
          <a:xfrm>
            <a:off x="9812594" y="3250584"/>
            <a:ext cx="2015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Vers les personnes étrangères et d’origine étrangère </a:t>
            </a:r>
          </a:p>
          <a:p>
            <a:endParaRPr lang="fr-FR" dirty="0"/>
          </a:p>
          <a:p>
            <a:r>
              <a:rPr lang="fr-FR" dirty="0"/>
              <a:t>Vers les opérateurs « Initiatives locales d’intégration »</a:t>
            </a:r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E04370-5DFA-FAA9-F28B-2C0752D14958}"/>
              </a:ext>
            </a:extLst>
          </p:cNvPr>
          <p:cNvSpPr txBox="1"/>
          <p:nvPr/>
        </p:nvSpPr>
        <p:spPr>
          <a:xfrm>
            <a:off x="6191865" y="5444614"/>
            <a:ext cx="235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Province de Namur</a:t>
            </a:r>
            <a:endParaRPr lang="fr-BE" sz="1600" b="1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E85D3CC8-6588-726A-AAC4-50E92A74A7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6841" y="3244787"/>
            <a:ext cx="1424386" cy="16597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que 17" descr="Informations avec un remplissage uni">
            <a:extLst>
              <a:ext uri="{FF2B5EF4-FFF2-40B4-BE49-F238E27FC236}">
                <a16:creationId xmlns:a16="http://schemas.microsoft.com/office/drawing/2014/main" id="{E28FF216-EA9B-8EDC-0F15-D5D3AFD6F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3698" y="3394473"/>
            <a:ext cx="430162" cy="430162"/>
          </a:xfrm>
          <a:prstGeom prst="rect">
            <a:avLst/>
          </a:prstGeom>
        </p:spPr>
      </p:pic>
      <p:pic>
        <p:nvPicPr>
          <p:cNvPr id="19" name="Graphique 18" descr="Femme juge avec un remplissage uni">
            <a:extLst>
              <a:ext uri="{FF2B5EF4-FFF2-40B4-BE49-F238E27FC236}">
                <a16:creationId xmlns:a16="http://schemas.microsoft.com/office/drawing/2014/main" id="{62327B79-0F8F-DB75-1EDF-DDEE5B78F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6028" y="3465653"/>
            <a:ext cx="565331" cy="565331"/>
          </a:xfrm>
          <a:prstGeom prst="rect">
            <a:avLst/>
          </a:prstGeom>
        </p:spPr>
      </p:pic>
      <p:pic>
        <p:nvPicPr>
          <p:cNvPr id="20" name="Graphique 19" descr="Carrefour avec un remplissage uni">
            <a:extLst>
              <a:ext uri="{FF2B5EF4-FFF2-40B4-BE49-F238E27FC236}">
                <a16:creationId xmlns:a16="http://schemas.microsoft.com/office/drawing/2014/main" id="{A916CCF6-03BC-834C-923D-2780A3C6B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83315" y="3539614"/>
            <a:ext cx="557980" cy="557980"/>
          </a:xfrm>
          <a:prstGeom prst="rect">
            <a:avLst/>
          </a:prstGeom>
        </p:spPr>
      </p:pic>
      <p:pic>
        <p:nvPicPr>
          <p:cNvPr id="1026" name="Picture 2" descr="Les provinces de la Wallonie | Connaître la Wallonie">
            <a:extLst>
              <a:ext uri="{FF2B5EF4-FFF2-40B4-BE49-F238E27FC236}">
                <a16:creationId xmlns:a16="http://schemas.microsoft.com/office/drawing/2014/main" id="{6543F2EE-49AC-518B-DFD6-433660E3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0" y="1690688"/>
            <a:ext cx="1494330" cy="10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5AA38-5122-F939-9EBD-FD68BA5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CAI en tant que corps intermédiaire…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EEE307-98FA-B9F7-D603-63E345793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883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33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22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4D15B-02B3-6B4C-AD94-0E9E9C26D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Merci pour votre écoute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94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68A151B552F40B9046D1E84A085E0" ma:contentTypeVersion="16" ma:contentTypeDescription="Crée un document." ma:contentTypeScope="" ma:versionID="0e22b7ea7286382c85813350b9d55031">
  <xsd:schema xmlns:xsd="http://www.w3.org/2001/XMLSchema" xmlns:xs="http://www.w3.org/2001/XMLSchema" xmlns:p="http://schemas.microsoft.com/office/2006/metadata/properties" xmlns:ns2="01f710c1-796d-4ae0-a7a6-bad898af5378" xmlns:ns3="2395d0d2-3a5e-4dac-80ff-68b36845c0e0" targetNamespace="http://schemas.microsoft.com/office/2006/metadata/properties" ma:root="true" ma:fieldsID="41ef77feaadb2f8c19bcddda73339316" ns2:_="" ns3:_="">
    <xsd:import namespace="01f710c1-796d-4ae0-a7a6-bad898af5378"/>
    <xsd:import namespace="2395d0d2-3a5e-4dac-80ff-68b36845c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dateethe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710c1-796d-4ae0-a7a6-bad898af5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30aef56-91ba-411f-bfcc-17c6f30e3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etheure" ma:index="23" nillable="true" ma:displayName="date et heure" ma:format="DateOnly" ma:internalName="dateetheur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5d0d2-3a5e-4dac-80ff-68b36845c0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4c419c-07ad-474d-a044-688493490961}" ma:internalName="TaxCatchAll" ma:showField="CatchAllData" ma:web="2395d0d2-3a5e-4dac-80ff-68b36845c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95d0d2-3a5e-4dac-80ff-68b36845c0e0" xsi:nil="true"/>
    <lcf76f155ced4ddcb4097134ff3c332f xmlns="01f710c1-796d-4ae0-a7a6-bad898af5378">
      <Terms xmlns="http://schemas.microsoft.com/office/infopath/2007/PartnerControls"/>
    </lcf76f155ced4ddcb4097134ff3c332f>
    <dateetheure xmlns="01f710c1-796d-4ae0-a7a6-bad898af5378" xsi:nil="true"/>
  </documentManagement>
</p:properties>
</file>

<file path=customXml/itemProps1.xml><?xml version="1.0" encoding="utf-8"?>
<ds:datastoreItem xmlns:ds="http://schemas.openxmlformats.org/officeDocument/2006/customXml" ds:itemID="{A7975382-59D6-4526-BC69-7CFEC81CB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710c1-796d-4ae0-a7a6-bad898af5378"/>
    <ds:schemaRef ds:uri="2395d0d2-3a5e-4dac-80ff-68b36845c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64F02-5770-4448-AB0C-94B3B1B58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F48D0-399E-48B0-986D-1967A2F2083A}">
  <ds:schemaRefs>
    <ds:schemaRef ds:uri="http://schemas.microsoft.com/office/2006/metadata/properties"/>
    <ds:schemaRef ds:uri="http://schemas.microsoft.com/office/infopath/2007/PartnerControls"/>
    <ds:schemaRef ds:uri="2395d0d2-3a5e-4dac-80ff-68b36845c0e0"/>
    <ds:schemaRef ds:uri="01f710c1-796d-4ae0-a7a6-bad898af53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299</Words>
  <Application>Microsoft Office PowerPoint</Application>
  <PresentationFormat>Grand écran</PresentationFormat>
  <Paragraphs>42</Paragraphs>
  <Slides>8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Comic Sans MS</vt:lpstr>
      <vt:lpstr>Wingdings</vt:lpstr>
      <vt:lpstr>Thème Office</vt:lpstr>
      <vt:lpstr>Le Centre régional d’intégration en tant que corps intermédiaire au niveau local</vt:lpstr>
      <vt:lpstr>Présentation PowerPoint</vt:lpstr>
      <vt:lpstr>Présentation PowerPoint</vt:lpstr>
      <vt:lpstr>Présentation PowerPoint</vt:lpstr>
      <vt:lpstr>Au niveau local</vt:lpstr>
      <vt:lpstr>Le CAI joue également un rôle de courroie de transmission d’informations du niveau régional au niveau local tant auprès des personnes que des organisations professionnelles…. </vt:lpstr>
      <vt:lpstr>Le CAI en tant que corps intermédiaire… </vt:lpstr>
      <vt:lpstr>Merci pour votre écoute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de Liamchine</dc:creator>
  <cp:lastModifiedBy>Emilie de Liamchine</cp:lastModifiedBy>
  <cp:revision>1</cp:revision>
  <dcterms:created xsi:type="dcterms:W3CDTF">2025-04-15T09:54:01Z</dcterms:created>
  <dcterms:modified xsi:type="dcterms:W3CDTF">2025-04-17T14:00:55Z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0x01010025468A151B552F40B9046D1E84A085E0</vt:lpwstr>
  </property>
  <property fmtid="{D5CDD505-2E9C-101B-9397-08002B2CF9AE}" pid="3" name="MediaServiceImageTags">
    <vt:lpwstr/>
  </property>
</Properties>
</file>