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6" r:id="rId5"/>
    <p:sldId id="257" r:id="rId6"/>
    <p:sldId id="260" r:id="rId7"/>
    <p:sldId id="263" r:id="rId8"/>
    <p:sldId id="262"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A19A"/>
    <a:srgbClr val="FFCCFF"/>
    <a:srgbClr val="FF99FF"/>
    <a:srgbClr val="FF66CC"/>
    <a:srgbClr val="F806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78" d="100"/>
          <a:sy n="78" d="100"/>
        </p:scale>
        <p:origin x="83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LINET Zina" userId="2536e21d-8e2f-4acb-94d9-9ae9a4fba1f9" providerId="ADAL" clId="{048AF9AC-712A-4282-AF55-84270CACB5A9}"/>
    <pc:docChg chg="modSld">
      <pc:chgData name="COLINET Zina" userId="2536e21d-8e2f-4acb-94d9-9ae9a4fba1f9" providerId="ADAL" clId="{048AF9AC-712A-4282-AF55-84270CACB5A9}" dt="2025-04-16T08:37:29.597" v="1" actId="20577"/>
      <pc:docMkLst>
        <pc:docMk/>
      </pc:docMkLst>
      <pc:sldChg chg="modSp mod">
        <pc:chgData name="COLINET Zina" userId="2536e21d-8e2f-4acb-94d9-9ae9a4fba1f9" providerId="ADAL" clId="{048AF9AC-712A-4282-AF55-84270CACB5A9}" dt="2025-04-16T08:37:29.597" v="1" actId="20577"/>
        <pc:sldMkLst>
          <pc:docMk/>
          <pc:sldMk cId="3787509509" sldId="256"/>
        </pc:sldMkLst>
        <pc:spChg chg="mod">
          <ac:chgData name="COLINET Zina" userId="2536e21d-8e2f-4acb-94d9-9ae9a4fba1f9" providerId="ADAL" clId="{048AF9AC-712A-4282-AF55-84270CACB5A9}" dt="2025-04-16T08:37:29.597" v="1" actId="20577"/>
          <ac:spMkLst>
            <pc:docMk/>
            <pc:sldMk cId="3787509509" sldId="256"/>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59553E-C580-437D-9DF1-4E0180D263B6}" type="doc">
      <dgm:prSet loTypeId="urn:microsoft.com/office/officeart/2009/layout/CircleArrowProcess" loCatId="process" qsTypeId="urn:microsoft.com/office/officeart/2005/8/quickstyle/simple1" qsCatId="simple" csTypeId="urn:microsoft.com/office/officeart/2005/8/colors/colorful3" csCatId="colorful" phldr="1"/>
      <dgm:spPr/>
    </dgm:pt>
    <dgm:pt modelId="{05133E47-C683-4AFB-A800-A685C75E6B9B}">
      <dgm:prSet phldrT="[Texte]" custT="1"/>
      <dgm:spPr/>
      <dgm:t>
        <a:bodyPr/>
        <a:lstStyle/>
        <a:p>
          <a:r>
            <a:rPr lang="fr-FR" sz="1200" b="1" dirty="0"/>
            <a:t>Sous-commission « Secteur non-marchand » de la Commission « Politique sociale »</a:t>
          </a:r>
          <a:endParaRPr lang="fr-BE" sz="1200" b="1" dirty="0"/>
        </a:p>
      </dgm:t>
    </dgm:pt>
    <dgm:pt modelId="{22398EB0-AD85-4C2A-9C2E-3F69BFB1761A}" type="parTrans" cxnId="{6C8262EE-1A50-4B98-BA88-460A8DFE2BDB}">
      <dgm:prSet/>
      <dgm:spPr/>
      <dgm:t>
        <a:bodyPr/>
        <a:lstStyle/>
        <a:p>
          <a:endParaRPr lang="fr-BE"/>
        </a:p>
      </dgm:t>
    </dgm:pt>
    <dgm:pt modelId="{6E6A841F-4E11-4E13-AD5C-F0C86127A92C}" type="sibTrans" cxnId="{6C8262EE-1A50-4B98-BA88-460A8DFE2BDB}">
      <dgm:prSet/>
      <dgm:spPr/>
      <dgm:t>
        <a:bodyPr/>
        <a:lstStyle/>
        <a:p>
          <a:endParaRPr lang="fr-BE"/>
        </a:p>
      </dgm:t>
    </dgm:pt>
    <dgm:pt modelId="{BC0E99C4-F315-4723-B705-CB81B341E888}">
      <dgm:prSet phldrT="[Texte]"/>
      <dgm:spPr/>
      <dgm:t>
        <a:bodyPr/>
        <a:lstStyle/>
        <a:p>
          <a:r>
            <a:rPr lang="fr-FR" b="1" dirty="0"/>
            <a:t>Commission « Secteur non-marchand » </a:t>
          </a:r>
          <a:endParaRPr lang="fr-BE" b="1" dirty="0"/>
        </a:p>
      </dgm:t>
    </dgm:pt>
    <dgm:pt modelId="{D3B3B388-DB07-4AD8-99B7-69CA241E628F}" type="parTrans" cxnId="{07AF3B63-468F-4FDE-A649-D1E88B9C8336}">
      <dgm:prSet/>
      <dgm:spPr/>
      <dgm:t>
        <a:bodyPr/>
        <a:lstStyle/>
        <a:p>
          <a:endParaRPr lang="fr-BE"/>
        </a:p>
      </dgm:t>
    </dgm:pt>
    <dgm:pt modelId="{F0D09BB9-B8F9-4466-8442-64487A904F17}" type="sibTrans" cxnId="{07AF3B63-468F-4FDE-A649-D1E88B9C8336}">
      <dgm:prSet/>
      <dgm:spPr/>
      <dgm:t>
        <a:bodyPr/>
        <a:lstStyle/>
        <a:p>
          <a:endParaRPr lang="fr-BE"/>
        </a:p>
      </dgm:t>
    </dgm:pt>
    <dgm:pt modelId="{4090F721-D739-4766-9A10-3B8A84B86077}">
      <dgm:prSet phldrT="[Texte]"/>
      <dgm:spPr/>
      <dgm:t>
        <a:bodyPr/>
        <a:lstStyle/>
        <a:p>
          <a:pPr>
            <a:buFont typeface="Arial" panose="020B0604020202020204" pitchFamily="34" charset="0"/>
            <a:buChar char="•"/>
          </a:pPr>
          <a:r>
            <a:rPr lang="fr-FR" b="1" dirty="0"/>
            <a:t>Commission de l’Action et de l’Intégration sociale, des Services collectifs et de la Santé</a:t>
          </a:r>
          <a:endParaRPr lang="fr-BE" b="1" dirty="0"/>
        </a:p>
      </dgm:t>
    </dgm:pt>
    <dgm:pt modelId="{1A03E7F6-EF23-4B8C-A7F5-BBD5DCC7B60D}" type="parTrans" cxnId="{72D94344-3AD1-4175-A758-270387EA9CAB}">
      <dgm:prSet/>
      <dgm:spPr/>
      <dgm:t>
        <a:bodyPr/>
        <a:lstStyle/>
        <a:p>
          <a:endParaRPr lang="fr-BE"/>
        </a:p>
      </dgm:t>
    </dgm:pt>
    <dgm:pt modelId="{6E121199-2D69-4D69-9D49-126A1A9C9702}" type="sibTrans" cxnId="{72D94344-3AD1-4175-A758-270387EA9CAB}">
      <dgm:prSet/>
      <dgm:spPr/>
      <dgm:t>
        <a:bodyPr/>
        <a:lstStyle/>
        <a:p>
          <a:endParaRPr lang="fr-BE"/>
        </a:p>
      </dgm:t>
    </dgm:pt>
    <dgm:pt modelId="{A7470AEA-AE1A-457B-9341-70DF598A711E}" type="pres">
      <dgm:prSet presAssocID="{4E59553E-C580-437D-9DF1-4E0180D263B6}" presName="Name0" presStyleCnt="0">
        <dgm:presLayoutVars>
          <dgm:chMax val="7"/>
          <dgm:chPref val="7"/>
          <dgm:dir/>
          <dgm:animLvl val="lvl"/>
        </dgm:presLayoutVars>
      </dgm:prSet>
      <dgm:spPr/>
    </dgm:pt>
    <dgm:pt modelId="{54A21393-3260-426A-8C12-FA81ABB540BB}" type="pres">
      <dgm:prSet presAssocID="{05133E47-C683-4AFB-A800-A685C75E6B9B}" presName="Accent1" presStyleCnt="0"/>
      <dgm:spPr/>
    </dgm:pt>
    <dgm:pt modelId="{D2F1BFE6-9F6B-43C8-BDC3-62E1F9F736FE}" type="pres">
      <dgm:prSet presAssocID="{05133E47-C683-4AFB-A800-A685C75E6B9B}" presName="Accent" presStyleLbl="node1" presStyleIdx="0" presStyleCnt="3"/>
      <dgm:spPr/>
    </dgm:pt>
    <dgm:pt modelId="{375D2944-017F-4F53-A991-F00D030F4985}" type="pres">
      <dgm:prSet presAssocID="{05133E47-C683-4AFB-A800-A685C75E6B9B}" presName="Parent1" presStyleLbl="revTx" presStyleIdx="0" presStyleCnt="3" custScaleX="103379" custScaleY="118822" custLinFactNeighborX="1881" custLinFactNeighborY="-5009">
        <dgm:presLayoutVars>
          <dgm:chMax val="1"/>
          <dgm:chPref val="1"/>
          <dgm:bulletEnabled val="1"/>
        </dgm:presLayoutVars>
      </dgm:prSet>
      <dgm:spPr/>
    </dgm:pt>
    <dgm:pt modelId="{DD69A802-1EEC-4BDC-8401-D51E951AD9B7}" type="pres">
      <dgm:prSet presAssocID="{BC0E99C4-F315-4723-B705-CB81B341E888}" presName="Accent2" presStyleCnt="0"/>
      <dgm:spPr/>
    </dgm:pt>
    <dgm:pt modelId="{FD1ECCB2-E03D-45F8-83E1-4201D6199971}" type="pres">
      <dgm:prSet presAssocID="{BC0E99C4-F315-4723-B705-CB81B341E888}" presName="Accent" presStyleLbl="node1" presStyleIdx="1" presStyleCnt="3"/>
      <dgm:spPr>
        <a:solidFill>
          <a:srgbClr val="12A19A"/>
        </a:solidFill>
      </dgm:spPr>
    </dgm:pt>
    <dgm:pt modelId="{66D97B71-9DA9-4946-9261-F2903D2EF4D3}" type="pres">
      <dgm:prSet presAssocID="{BC0E99C4-F315-4723-B705-CB81B341E888}" presName="Parent2" presStyleLbl="revTx" presStyleIdx="1" presStyleCnt="3" custScaleX="101671" custScaleY="122998">
        <dgm:presLayoutVars>
          <dgm:chMax val="1"/>
          <dgm:chPref val="1"/>
          <dgm:bulletEnabled val="1"/>
        </dgm:presLayoutVars>
      </dgm:prSet>
      <dgm:spPr/>
    </dgm:pt>
    <dgm:pt modelId="{D2D5A429-7CA9-4A04-9A79-3F89600EF153}" type="pres">
      <dgm:prSet presAssocID="{4090F721-D739-4766-9A10-3B8A84B86077}" presName="Accent3" presStyleCnt="0"/>
      <dgm:spPr/>
    </dgm:pt>
    <dgm:pt modelId="{CABF9479-B7D7-4025-9E51-D3B93C5BD9D7}" type="pres">
      <dgm:prSet presAssocID="{4090F721-D739-4766-9A10-3B8A84B86077}" presName="Accent" presStyleLbl="node1" presStyleIdx="2" presStyleCnt="3"/>
      <dgm:spPr>
        <a:solidFill>
          <a:schemeClr val="accent6">
            <a:lumMod val="40000"/>
            <a:lumOff val="60000"/>
          </a:schemeClr>
        </a:solidFill>
      </dgm:spPr>
    </dgm:pt>
    <dgm:pt modelId="{F8D13E90-182C-4507-AE02-42DE78F5A8AE}" type="pres">
      <dgm:prSet presAssocID="{4090F721-D739-4766-9A10-3B8A84B86077}" presName="Parent3" presStyleLbl="revTx" presStyleIdx="2" presStyleCnt="3">
        <dgm:presLayoutVars>
          <dgm:chMax val="1"/>
          <dgm:chPref val="1"/>
          <dgm:bulletEnabled val="1"/>
        </dgm:presLayoutVars>
      </dgm:prSet>
      <dgm:spPr/>
    </dgm:pt>
  </dgm:ptLst>
  <dgm:cxnLst>
    <dgm:cxn modelId="{07AF3B63-468F-4FDE-A649-D1E88B9C8336}" srcId="{4E59553E-C580-437D-9DF1-4E0180D263B6}" destId="{BC0E99C4-F315-4723-B705-CB81B341E888}" srcOrd="1" destOrd="0" parTransId="{D3B3B388-DB07-4AD8-99B7-69CA241E628F}" sibTransId="{F0D09BB9-B8F9-4466-8442-64487A904F17}"/>
    <dgm:cxn modelId="{72D94344-3AD1-4175-A758-270387EA9CAB}" srcId="{4E59553E-C580-437D-9DF1-4E0180D263B6}" destId="{4090F721-D739-4766-9A10-3B8A84B86077}" srcOrd="2" destOrd="0" parTransId="{1A03E7F6-EF23-4B8C-A7F5-BBD5DCC7B60D}" sibTransId="{6E121199-2D69-4D69-9D49-126A1A9C9702}"/>
    <dgm:cxn modelId="{9EC60F72-1CEB-4F6F-A8DD-4CA111A7F081}" type="presOf" srcId="{4E59553E-C580-437D-9DF1-4E0180D263B6}" destId="{A7470AEA-AE1A-457B-9341-70DF598A711E}" srcOrd="0" destOrd="0" presId="urn:microsoft.com/office/officeart/2009/layout/CircleArrowProcess"/>
    <dgm:cxn modelId="{D69F28BB-4FCD-4CC0-8AF9-8071376C4FC2}" type="presOf" srcId="{05133E47-C683-4AFB-A800-A685C75E6B9B}" destId="{375D2944-017F-4F53-A991-F00D030F4985}" srcOrd="0" destOrd="0" presId="urn:microsoft.com/office/officeart/2009/layout/CircleArrowProcess"/>
    <dgm:cxn modelId="{0526C2E4-B692-4D9E-AC34-794219A831DF}" type="presOf" srcId="{4090F721-D739-4766-9A10-3B8A84B86077}" destId="{F8D13E90-182C-4507-AE02-42DE78F5A8AE}" srcOrd="0" destOrd="0" presId="urn:microsoft.com/office/officeart/2009/layout/CircleArrowProcess"/>
    <dgm:cxn modelId="{6C8262EE-1A50-4B98-BA88-460A8DFE2BDB}" srcId="{4E59553E-C580-437D-9DF1-4E0180D263B6}" destId="{05133E47-C683-4AFB-A800-A685C75E6B9B}" srcOrd="0" destOrd="0" parTransId="{22398EB0-AD85-4C2A-9C2E-3F69BFB1761A}" sibTransId="{6E6A841F-4E11-4E13-AD5C-F0C86127A92C}"/>
    <dgm:cxn modelId="{8EBACAF4-C5F8-432A-A23A-D8E9A1BC6892}" type="presOf" srcId="{BC0E99C4-F315-4723-B705-CB81B341E888}" destId="{66D97B71-9DA9-4946-9261-F2903D2EF4D3}" srcOrd="0" destOrd="0" presId="urn:microsoft.com/office/officeart/2009/layout/CircleArrowProcess"/>
    <dgm:cxn modelId="{4C14523E-664B-425E-AD4C-D8AB50B7BA25}" type="presParOf" srcId="{A7470AEA-AE1A-457B-9341-70DF598A711E}" destId="{54A21393-3260-426A-8C12-FA81ABB540BB}" srcOrd="0" destOrd="0" presId="urn:microsoft.com/office/officeart/2009/layout/CircleArrowProcess"/>
    <dgm:cxn modelId="{708DA9E3-7763-4995-AFED-72B3E30FFCA1}" type="presParOf" srcId="{54A21393-3260-426A-8C12-FA81ABB540BB}" destId="{D2F1BFE6-9F6B-43C8-BDC3-62E1F9F736FE}" srcOrd="0" destOrd="0" presId="urn:microsoft.com/office/officeart/2009/layout/CircleArrowProcess"/>
    <dgm:cxn modelId="{D1E30AC2-C89A-48F2-80A2-708CE5405389}" type="presParOf" srcId="{A7470AEA-AE1A-457B-9341-70DF598A711E}" destId="{375D2944-017F-4F53-A991-F00D030F4985}" srcOrd="1" destOrd="0" presId="urn:microsoft.com/office/officeart/2009/layout/CircleArrowProcess"/>
    <dgm:cxn modelId="{A2ED5C4F-16DC-4D91-8357-4D6D43869F3D}" type="presParOf" srcId="{A7470AEA-AE1A-457B-9341-70DF598A711E}" destId="{DD69A802-1EEC-4BDC-8401-D51E951AD9B7}" srcOrd="2" destOrd="0" presId="urn:microsoft.com/office/officeart/2009/layout/CircleArrowProcess"/>
    <dgm:cxn modelId="{DC383245-6F35-4405-8E54-7B0A161B7C55}" type="presParOf" srcId="{DD69A802-1EEC-4BDC-8401-D51E951AD9B7}" destId="{FD1ECCB2-E03D-45F8-83E1-4201D6199971}" srcOrd="0" destOrd="0" presId="urn:microsoft.com/office/officeart/2009/layout/CircleArrowProcess"/>
    <dgm:cxn modelId="{A085584E-E304-4958-A00D-779B7A2FBD86}" type="presParOf" srcId="{A7470AEA-AE1A-457B-9341-70DF598A711E}" destId="{66D97B71-9DA9-4946-9261-F2903D2EF4D3}" srcOrd="3" destOrd="0" presId="urn:microsoft.com/office/officeart/2009/layout/CircleArrowProcess"/>
    <dgm:cxn modelId="{1C51F9DA-4B4A-4EE5-BB58-56995A5D274B}" type="presParOf" srcId="{A7470AEA-AE1A-457B-9341-70DF598A711E}" destId="{D2D5A429-7CA9-4A04-9A79-3F89600EF153}" srcOrd="4" destOrd="0" presId="urn:microsoft.com/office/officeart/2009/layout/CircleArrowProcess"/>
    <dgm:cxn modelId="{B6A321B4-B5DB-4D06-8006-0B99CB822A36}" type="presParOf" srcId="{D2D5A429-7CA9-4A04-9A79-3F89600EF153}" destId="{CABF9479-B7D7-4025-9E51-D3B93C5BD9D7}" srcOrd="0" destOrd="0" presId="urn:microsoft.com/office/officeart/2009/layout/CircleArrowProcess"/>
    <dgm:cxn modelId="{A13E5A71-B5C4-40BD-B26C-1CA58BB0EA16}" type="presParOf" srcId="{A7470AEA-AE1A-457B-9341-70DF598A711E}" destId="{F8D13E90-182C-4507-AE02-42DE78F5A8AE}"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AFAFDC-8DC9-40D5-9400-214E65BD8F62}"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fr-BE"/>
        </a:p>
      </dgm:t>
    </dgm:pt>
    <dgm:pt modelId="{E10A0E16-3366-4A6A-948F-56E2F989AF6A}">
      <dgm:prSet phldrT="[Texte]" custT="1"/>
      <dgm:spPr>
        <a:solidFill>
          <a:srgbClr val="FF66CC"/>
        </a:solidFill>
      </dgm:spPr>
      <dgm:t>
        <a:bodyPr/>
        <a:lstStyle/>
        <a:p>
          <a:r>
            <a:rPr lang="fr-FR" sz="1600" b="1" dirty="0"/>
            <a:t>Commission de l’Action et de l’Intégration sociale, des Services collectifs et de la Santé </a:t>
          </a:r>
          <a:endParaRPr lang="fr-BE" sz="1600" b="1" dirty="0"/>
        </a:p>
      </dgm:t>
    </dgm:pt>
    <dgm:pt modelId="{897C1FBB-2FC2-4C59-870F-5F3EF1832282}" type="parTrans" cxnId="{774BDB3E-9462-4554-B88E-47E38B294CEE}">
      <dgm:prSet/>
      <dgm:spPr/>
      <dgm:t>
        <a:bodyPr/>
        <a:lstStyle/>
        <a:p>
          <a:endParaRPr lang="fr-BE"/>
        </a:p>
      </dgm:t>
    </dgm:pt>
    <dgm:pt modelId="{5A986620-5D5A-44DA-BBBE-B0594F4DB271}" type="sibTrans" cxnId="{774BDB3E-9462-4554-B88E-47E38B294CEE}">
      <dgm:prSet/>
      <dgm:spPr/>
      <dgm:t>
        <a:bodyPr/>
        <a:lstStyle/>
        <a:p>
          <a:endParaRPr lang="fr-BE"/>
        </a:p>
      </dgm:t>
    </dgm:pt>
    <dgm:pt modelId="{78A0E27D-05AD-474A-AA03-ED4BDF2F1179}">
      <dgm:prSet phldrT="[Texte]" custT="1"/>
      <dgm:spPr>
        <a:noFill/>
        <a:ln>
          <a:solidFill>
            <a:srgbClr val="F806A7">
              <a:alpha val="90000"/>
            </a:srgbClr>
          </a:solidFill>
        </a:ln>
      </dgm:spPr>
      <dgm:t>
        <a:bodyPr/>
        <a:lstStyle/>
        <a:p>
          <a:r>
            <a:rPr lang="fr-BE" sz="1800" b="1" dirty="0"/>
            <a:t>Organisations patronales : </a:t>
          </a:r>
        </a:p>
        <a:p>
          <a:r>
            <a:rPr lang="fr-BE" sz="1600"/>
            <a:t>AKT, </a:t>
          </a:r>
          <a:r>
            <a:rPr lang="fr-BE" sz="1600" dirty="0"/>
            <a:t>UCM, UNIPSO, SNI, FWA</a:t>
          </a:r>
        </a:p>
      </dgm:t>
    </dgm:pt>
    <dgm:pt modelId="{FBAC8EE3-381E-41CF-BAB1-BCE193E666F0}" type="parTrans" cxnId="{AE28955C-FB43-44B9-A8E9-716EF1AE309B}">
      <dgm:prSet/>
      <dgm:spPr/>
      <dgm:t>
        <a:bodyPr/>
        <a:lstStyle/>
        <a:p>
          <a:endParaRPr lang="fr-BE"/>
        </a:p>
      </dgm:t>
    </dgm:pt>
    <dgm:pt modelId="{93EC3FE1-88FB-4D16-82E8-C8672D218901}" type="sibTrans" cxnId="{AE28955C-FB43-44B9-A8E9-716EF1AE309B}">
      <dgm:prSet/>
      <dgm:spPr/>
      <dgm:t>
        <a:bodyPr/>
        <a:lstStyle/>
        <a:p>
          <a:endParaRPr lang="fr-BE"/>
        </a:p>
      </dgm:t>
    </dgm:pt>
    <dgm:pt modelId="{B48E7242-2B1B-4657-87F5-5278710CDD6E}">
      <dgm:prSet phldrT="[Texte]" custT="1"/>
      <dgm:spPr>
        <a:noFill/>
        <a:ln>
          <a:solidFill>
            <a:srgbClr val="F806A7">
              <a:alpha val="90000"/>
            </a:srgbClr>
          </a:solidFill>
        </a:ln>
      </dgm:spPr>
      <dgm:t>
        <a:bodyPr/>
        <a:lstStyle/>
        <a:p>
          <a:r>
            <a:rPr lang="fr-BE" sz="1800" b="1" dirty="0"/>
            <a:t>Organisations syndicales </a:t>
          </a:r>
          <a:r>
            <a:rPr lang="fr-BE" sz="1600" dirty="0"/>
            <a:t>: </a:t>
          </a:r>
        </a:p>
        <a:p>
          <a:r>
            <a:rPr lang="fr-BE" sz="1600" dirty="0"/>
            <a:t>FGTB, CSC, CGSLB</a:t>
          </a:r>
        </a:p>
      </dgm:t>
    </dgm:pt>
    <dgm:pt modelId="{4590FE82-6CF3-452B-9EB6-EB6B0B730DAC}" type="parTrans" cxnId="{E7EFAC25-D215-4A2C-AC34-83FA7EDA9A0B}">
      <dgm:prSet/>
      <dgm:spPr/>
      <dgm:t>
        <a:bodyPr/>
        <a:lstStyle/>
        <a:p>
          <a:endParaRPr lang="fr-BE"/>
        </a:p>
      </dgm:t>
    </dgm:pt>
    <dgm:pt modelId="{68DE6D4F-3624-4CC5-9953-3A7D35A82FE1}" type="sibTrans" cxnId="{E7EFAC25-D215-4A2C-AC34-83FA7EDA9A0B}">
      <dgm:prSet/>
      <dgm:spPr/>
      <dgm:t>
        <a:bodyPr/>
        <a:lstStyle/>
        <a:p>
          <a:endParaRPr lang="fr-BE"/>
        </a:p>
      </dgm:t>
    </dgm:pt>
    <dgm:pt modelId="{C8E34CDB-07FF-42C0-9533-1608F8326471}">
      <dgm:prSet phldrT="[Texte]" custT="1"/>
      <dgm:spPr/>
      <dgm:t>
        <a:bodyPr/>
        <a:lstStyle/>
        <a:p>
          <a:r>
            <a:rPr lang="fr-FR" sz="1600" b="1" dirty="0"/>
            <a:t>Commission élargie à deux sections</a:t>
          </a:r>
          <a:endParaRPr lang="fr-BE" sz="1600" b="1" dirty="0"/>
        </a:p>
      </dgm:t>
    </dgm:pt>
    <dgm:pt modelId="{7492A10A-FBB9-4776-9C93-C4A0C4094D1C}" type="parTrans" cxnId="{00F456FA-4AD6-463B-A9BF-5A538A1306A9}">
      <dgm:prSet/>
      <dgm:spPr/>
      <dgm:t>
        <a:bodyPr/>
        <a:lstStyle/>
        <a:p>
          <a:endParaRPr lang="fr-BE"/>
        </a:p>
      </dgm:t>
    </dgm:pt>
    <dgm:pt modelId="{0AF747C9-D79F-4D8C-8708-A53706EB937C}" type="sibTrans" cxnId="{00F456FA-4AD6-463B-A9BF-5A538A1306A9}">
      <dgm:prSet/>
      <dgm:spPr/>
      <dgm:t>
        <a:bodyPr/>
        <a:lstStyle/>
        <a:p>
          <a:endParaRPr lang="fr-BE"/>
        </a:p>
      </dgm:t>
    </dgm:pt>
    <dgm:pt modelId="{00256E6D-A2FA-4A13-9A4D-9B6E6999C887}">
      <dgm:prSet phldrT="[Texte]"/>
      <dgm:spPr>
        <a:noFill/>
        <a:ln>
          <a:solidFill>
            <a:srgbClr val="92D050">
              <a:alpha val="90000"/>
            </a:srgbClr>
          </a:solidFill>
        </a:ln>
      </dgm:spPr>
      <dgm:t>
        <a:bodyPr/>
        <a:lstStyle/>
        <a:p>
          <a:r>
            <a:rPr lang="fr-FR" b="1" dirty="0"/>
            <a:t>Intégration des personnes étrangères: </a:t>
          </a:r>
        </a:p>
        <a:p>
          <a:r>
            <a:rPr lang="fr-FR" dirty="0"/>
            <a:t>Représentants des organisations actives en matière d’intégration des personnes étrangères, des Centres régionaux d’intégration (DISCRI, CRI), Fédération des CPAS, UVCW</a:t>
          </a:r>
          <a:endParaRPr lang="fr-BE" dirty="0"/>
        </a:p>
      </dgm:t>
    </dgm:pt>
    <dgm:pt modelId="{354F3EE9-408B-4A62-A461-06BF5F7B8001}" type="parTrans" cxnId="{46C5C505-E53F-410A-B3CC-F41660CF5DE5}">
      <dgm:prSet/>
      <dgm:spPr/>
      <dgm:t>
        <a:bodyPr/>
        <a:lstStyle/>
        <a:p>
          <a:endParaRPr lang="fr-BE"/>
        </a:p>
      </dgm:t>
    </dgm:pt>
    <dgm:pt modelId="{18F4FCFD-8BBF-4224-A990-AF91CCEE6267}" type="sibTrans" cxnId="{46C5C505-E53F-410A-B3CC-F41660CF5DE5}">
      <dgm:prSet/>
      <dgm:spPr/>
      <dgm:t>
        <a:bodyPr/>
        <a:lstStyle/>
        <a:p>
          <a:endParaRPr lang="fr-BE"/>
        </a:p>
      </dgm:t>
    </dgm:pt>
    <dgm:pt modelId="{340A4ED9-88EB-4126-9069-ECA73764828A}">
      <dgm:prSet phldrT="[Texte]"/>
      <dgm:spPr>
        <a:noFill/>
        <a:ln>
          <a:solidFill>
            <a:srgbClr val="92D050"/>
          </a:solidFill>
        </a:ln>
      </dgm:spPr>
      <dgm:t>
        <a:bodyPr/>
        <a:lstStyle/>
        <a:p>
          <a:r>
            <a:rPr lang="fr-FR" b="1" dirty="0"/>
            <a:t>Action sociale: </a:t>
          </a:r>
        </a:p>
        <a:p>
          <a:r>
            <a:rPr lang="fr-FR" dirty="0"/>
            <a:t>Organisations actives en matière d’accueil et d’hébergement, d’insertion sociale, centres de service social, Observatoire du crédit et de l’endettement, Réseau wallon de lutte contre la pauvreté, la Fédération des CPAS, UVCW</a:t>
          </a:r>
          <a:endParaRPr lang="fr-BE" dirty="0"/>
        </a:p>
      </dgm:t>
    </dgm:pt>
    <dgm:pt modelId="{531E52D5-4212-4396-8B21-9DC1FEFAFD92}" type="parTrans" cxnId="{059C5606-DBA1-45BD-9B51-B0EFECF36908}">
      <dgm:prSet/>
      <dgm:spPr/>
      <dgm:t>
        <a:bodyPr/>
        <a:lstStyle/>
        <a:p>
          <a:endParaRPr lang="fr-BE"/>
        </a:p>
      </dgm:t>
    </dgm:pt>
    <dgm:pt modelId="{84A2FC70-CF08-43DA-AA33-D82DC0719C8F}" type="sibTrans" cxnId="{059C5606-DBA1-45BD-9B51-B0EFECF36908}">
      <dgm:prSet/>
      <dgm:spPr/>
      <dgm:t>
        <a:bodyPr/>
        <a:lstStyle/>
        <a:p>
          <a:endParaRPr lang="fr-BE"/>
        </a:p>
      </dgm:t>
    </dgm:pt>
    <dgm:pt modelId="{A7749EFC-204B-4A2E-97C8-65628D77BAA8}" type="pres">
      <dgm:prSet presAssocID="{53AFAFDC-8DC9-40D5-9400-214E65BD8F62}" presName="linear" presStyleCnt="0">
        <dgm:presLayoutVars>
          <dgm:dir/>
          <dgm:animLvl val="lvl"/>
          <dgm:resizeHandles val="exact"/>
        </dgm:presLayoutVars>
      </dgm:prSet>
      <dgm:spPr/>
    </dgm:pt>
    <dgm:pt modelId="{E18A8FA9-4EE8-41B8-AA93-3F2F3CDA8676}" type="pres">
      <dgm:prSet presAssocID="{E10A0E16-3366-4A6A-948F-56E2F989AF6A}" presName="parentLin" presStyleCnt="0"/>
      <dgm:spPr/>
    </dgm:pt>
    <dgm:pt modelId="{F793D47F-DFC2-456B-A5FE-2C9C575B9B23}" type="pres">
      <dgm:prSet presAssocID="{E10A0E16-3366-4A6A-948F-56E2F989AF6A}" presName="parentLeftMargin" presStyleLbl="node1" presStyleIdx="0" presStyleCnt="2"/>
      <dgm:spPr/>
    </dgm:pt>
    <dgm:pt modelId="{174CACCB-9979-4011-9361-C8456A9856A3}" type="pres">
      <dgm:prSet presAssocID="{E10A0E16-3366-4A6A-948F-56E2F989AF6A}" presName="parentText" presStyleLbl="node1" presStyleIdx="0" presStyleCnt="2">
        <dgm:presLayoutVars>
          <dgm:chMax val="0"/>
          <dgm:bulletEnabled val="1"/>
        </dgm:presLayoutVars>
      </dgm:prSet>
      <dgm:spPr/>
    </dgm:pt>
    <dgm:pt modelId="{50B1E20E-CC20-4FCB-9837-1EB6C9A44E6A}" type="pres">
      <dgm:prSet presAssocID="{E10A0E16-3366-4A6A-948F-56E2F989AF6A}" presName="negativeSpace" presStyleCnt="0"/>
      <dgm:spPr/>
    </dgm:pt>
    <dgm:pt modelId="{1110EEB7-F871-41AD-9C91-F02D125BC103}" type="pres">
      <dgm:prSet presAssocID="{E10A0E16-3366-4A6A-948F-56E2F989AF6A}" presName="childText" presStyleLbl="conFgAcc1" presStyleIdx="0" presStyleCnt="2">
        <dgm:presLayoutVars>
          <dgm:bulletEnabled val="1"/>
        </dgm:presLayoutVars>
      </dgm:prSet>
      <dgm:spPr/>
    </dgm:pt>
    <dgm:pt modelId="{E235D49B-CE79-4480-813C-C8DF1EA2E1FF}" type="pres">
      <dgm:prSet presAssocID="{5A986620-5D5A-44DA-BBBE-B0594F4DB271}" presName="spaceBetweenRectangles" presStyleCnt="0"/>
      <dgm:spPr/>
    </dgm:pt>
    <dgm:pt modelId="{49171BD3-6C09-4A35-9D46-79EEC339060D}" type="pres">
      <dgm:prSet presAssocID="{C8E34CDB-07FF-42C0-9533-1608F8326471}" presName="parentLin" presStyleCnt="0"/>
      <dgm:spPr/>
    </dgm:pt>
    <dgm:pt modelId="{63C1C5B6-3D06-4B62-A6FF-0AF6BE2B497D}" type="pres">
      <dgm:prSet presAssocID="{C8E34CDB-07FF-42C0-9533-1608F8326471}" presName="parentLeftMargin" presStyleLbl="node1" presStyleIdx="0" presStyleCnt="2"/>
      <dgm:spPr/>
    </dgm:pt>
    <dgm:pt modelId="{1AD1D958-43A4-4E7B-A4E2-884F0D266BA6}" type="pres">
      <dgm:prSet presAssocID="{C8E34CDB-07FF-42C0-9533-1608F8326471}" presName="parentText" presStyleLbl="node1" presStyleIdx="1" presStyleCnt="2">
        <dgm:presLayoutVars>
          <dgm:chMax val="0"/>
          <dgm:bulletEnabled val="1"/>
        </dgm:presLayoutVars>
      </dgm:prSet>
      <dgm:spPr/>
    </dgm:pt>
    <dgm:pt modelId="{ED152EBE-E6DF-4E0D-AEB5-B1033D1D1427}" type="pres">
      <dgm:prSet presAssocID="{C8E34CDB-07FF-42C0-9533-1608F8326471}" presName="negativeSpace" presStyleCnt="0"/>
      <dgm:spPr/>
    </dgm:pt>
    <dgm:pt modelId="{C21850C5-488A-480A-8CD8-A6D44DB32BD7}" type="pres">
      <dgm:prSet presAssocID="{C8E34CDB-07FF-42C0-9533-1608F8326471}" presName="childText" presStyleLbl="conFgAcc1" presStyleIdx="1" presStyleCnt="2">
        <dgm:presLayoutVars>
          <dgm:bulletEnabled val="1"/>
        </dgm:presLayoutVars>
      </dgm:prSet>
      <dgm:spPr/>
    </dgm:pt>
  </dgm:ptLst>
  <dgm:cxnLst>
    <dgm:cxn modelId="{46C5C505-E53F-410A-B3CC-F41660CF5DE5}" srcId="{C8E34CDB-07FF-42C0-9533-1608F8326471}" destId="{00256E6D-A2FA-4A13-9A4D-9B6E6999C887}" srcOrd="1" destOrd="0" parTransId="{354F3EE9-408B-4A62-A461-06BF5F7B8001}" sibTransId="{18F4FCFD-8BBF-4224-A990-AF91CCEE6267}"/>
    <dgm:cxn modelId="{059C5606-DBA1-45BD-9B51-B0EFECF36908}" srcId="{C8E34CDB-07FF-42C0-9533-1608F8326471}" destId="{340A4ED9-88EB-4126-9069-ECA73764828A}" srcOrd="0" destOrd="0" parTransId="{531E52D5-4212-4396-8B21-9DC1FEFAFD92}" sibTransId="{84A2FC70-CF08-43DA-AA33-D82DC0719C8F}"/>
    <dgm:cxn modelId="{6EBAC50B-CB8C-4297-BF19-77EDC731BBC6}" type="presOf" srcId="{B48E7242-2B1B-4657-87F5-5278710CDD6E}" destId="{1110EEB7-F871-41AD-9C91-F02D125BC103}" srcOrd="0" destOrd="1" presId="urn:microsoft.com/office/officeart/2005/8/layout/list1"/>
    <dgm:cxn modelId="{A83EDA1E-318B-4270-A01E-638A1CF656C8}" type="presOf" srcId="{E10A0E16-3366-4A6A-948F-56E2F989AF6A}" destId="{174CACCB-9979-4011-9361-C8456A9856A3}" srcOrd="1" destOrd="0" presId="urn:microsoft.com/office/officeart/2005/8/layout/list1"/>
    <dgm:cxn modelId="{90BB6120-FB0D-4CEF-8D65-B95E6E46FEC4}" type="presOf" srcId="{C8E34CDB-07FF-42C0-9533-1608F8326471}" destId="{1AD1D958-43A4-4E7B-A4E2-884F0D266BA6}" srcOrd="1" destOrd="0" presId="urn:microsoft.com/office/officeart/2005/8/layout/list1"/>
    <dgm:cxn modelId="{E7EFAC25-D215-4A2C-AC34-83FA7EDA9A0B}" srcId="{E10A0E16-3366-4A6A-948F-56E2F989AF6A}" destId="{B48E7242-2B1B-4657-87F5-5278710CDD6E}" srcOrd="1" destOrd="0" parTransId="{4590FE82-6CF3-452B-9EB6-EB6B0B730DAC}" sibTransId="{68DE6D4F-3624-4CC5-9953-3A7D35A82FE1}"/>
    <dgm:cxn modelId="{6A7D2E27-41B1-47F6-B684-455874CD05B3}" type="presOf" srcId="{53AFAFDC-8DC9-40D5-9400-214E65BD8F62}" destId="{A7749EFC-204B-4A2E-97C8-65628D77BAA8}" srcOrd="0" destOrd="0" presId="urn:microsoft.com/office/officeart/2005/8/layout/list1"/>
    <dgm:cxn modelId="{E89EC728-B1F1-48A4-AE5E-3EB49D5FCFF1}" type="presOf" srcId="{78A0E27D-05AD-474A-AA03-ED4BDF2F1179}" destId="{1110EEB7-F871-41AD-9C91-F02D125BC103}" srcOrd="0" destOrd="0" presId="urn:microsoft.com/office/officeart/2005/8/layout/list1"/>
    <dgm:cxn modelId="{774BDB3E-9462-4554-B88E-47E38B294CEE}" srcId="{53AFAFDC-8DC9-40D5-9400-214E65BD8F62}" destId="{E10A0E16-3366-4A6A-948F-56E2F989AF6A}" srcOrd="0" destOrd="0" parTransId="{897C1FBB-2FC2-4C59-870F-5F3EF1832282}" sibTransId="{5A986620-5D5A-44DA-BBBE-B0594F4DB271}"/>
    <dgm:cxn modelId="{AE28955C-FB43-44B9-A8E9-716EF1AE309B}" srcId="{E10A0E16-3366-4A6A-948F-56E2F989AF6A}" destId="{78A0E27D-05AD-474A-AA03-ED4BDF2F1179}" srcOrd="0" destOrd="0" parTransId="{FBAC8EE3-381E-41CF-BAB1-BCE193E666F0}" sibTransId="{93EC3FE1-88FB-4D16-82E8-C8672D218901}"/>
    <dgm:cxn modelId="{26D8B64B-77D5-42A3-98DC-EB4C7F50B63D}" type="presOf" srcId="{C8E34CDB-07FF-42C0-9533-1608F8326471}" destId="{63C1C5B6-3D06-4B62-A6FF-0AF6BE2B497D}" srcOrd="0" destOrd="0" presId="urn:microsoft.com/office/officeart/2005/8/layout/list1"/>
    <dgm:cxn modelId="{C7BF626F-03FB-42FB-8256-2BF3F459CCD3}" type="presOf" srcId="{00256E6D-A2FA-4A13-9A4D-9B6E6999C887}" destId="{C21850C5-488A-480A-8CD8-A6D44DB32BD7}" srcOrd="0" destOrd="1" presId="urn:microsoft.com/office/officeart/2005/8/layout/list1"/>
    <dgm:cxn modelId="{1CD79685-8E05-4A67-8B26-D0A75EF407A8}" type="presOf" srcId="{E10A0E16-3366-4A6A-948F-56E2F989AF6A}" destId="{F793D47F-DFC2-456B-A5FE-2C9C575B9B23}" srcOrd="0" destOrd="0" presId="urn:microsoft.com/office/officeart/2005/8/layout/list1"/>
    <dgm:cxn modelId="{98E11993-8D18-4453-9C7D-FEB712ABB91D}" type="presOf" srcId="{340A4ED9-88EB-4126-9069-ECA73764828A}" destId="{C21850C5-488A-480A-8CD8-A6D44DB32BD7}" srcOrd="0" destOrd="0" presId="urn:microsoft.com/office/officeart/2005/8/layout/list1"/>
    <dgm:cxn modelId="{00F456FA-4AD6-463B-A9BF-5A538A1306A9}" srcId="{53AFAFDC-8DC9-40D5-9400-214E65BD8F62}" destId="{C8E34CDB-07FF-42C0-9533-1608F8326471}" srcOrd="1" destOrd="0" parTransId="{7492A10A-FBB9-4776-9C93-C4A0C4094D1C}" sibTransId="{0AF747C9-D79F-4D8C-8708-A53706EB937C}"/>
    <dgm:cxn modelId="{44C835BC-3F84-4598-BD1C-3A2B2A29D23C}" type="presParOf" srcId="{A7749EFC-204B-4A2E-97C8-65628D77BAA8}" destId="{E18A8FA9-4EE8-41B8-AA93-3F2F3CDA8676}" srcOrd="0" destOrd="0" presId="urn:microsoft.com/office/officeart/2005/8/layout/list1"/>
    <dgm:cxn modelId="{4AF8A9A0-C2B6-4C3B-B2E3-9BF0A33FAF5A}" type="presParOf" srcId="{E18A8FA9-4EE8-41B8-AA93-3F2F3CDA8676}" destId="{F793D47F-DFC2-456B-A5FE-2C9C575B9B23}" srcOrd="0" destOrd="0" presId="urn:microsoft.com/office/officeart/2005/8/layout/list1"/>
    <dgm:cxn modelId="{41021EED-27BF-48A5-8FB5-D592CC03FE01}" type="presParOf" srcId="{E18A8FA9-4EE8-41B8-AA93-3F2F3CDA8676}" destId="{174CACCB-9979-4011-9361-C8456A9856A3}" srcOrd="1" destOrd="0" presId="urn:microsoft.com/office/officeart/2005/8/layout/list1"/>
    <dgm:cxn modelId="{7034CBC3-777A-449A-A79C-C283BE25C54E}" type="presParOf" srcId="{A7749EFC-204B-4A2E-97C8-65628D77BAA8}" destId="{50B1E20E-CC20-4FCB-9837-1EB6C9A44E6A}" srcOrd="1" destOrd="0" presId="urn:microsoft.com/office/officeart/2005/8/layout/list1"/>
    <dgm:cxn modelId="{439D91DB-372D-4164-BFB6-DF12C7B725BD}" type="presParOf" srcId="{A7749EFC-204B-4A2E-97C8-65628D77BAA8}" destId="{1110EEB7-F871-41AD-9C91-F02D125BC103}" srcOrd="2" destOrd="0" presId="urn:microsoft.com/office/officeart/2005/8/layout/list1"/>
    <dgm:cxn modelId="{522C65BF-8B0F-45B6-B9B0-D3E412E8DB92}" type="presParOf" srcId="{A7749EFC-204B-4A2E-97C8-65628D77BAA8}" destId="{E235D49B-CE79-4480-813C-C8DF1EA2E1FF}" srcOrd="3" destOrd="0" presId="urn:microsoft.com/office/officeart/2005/8/layout/list1"/>
    <dgm:cxn modelId="{AE2F632C-DB82-4BD1-B89B-D87FA1681A21}" type="presParOf" srcId="{A7749EFC-204B-4A2E-97C8-65628D77BAA8}" destId="{49171BD3-6C09-4A35-9D46-79EEC339060D}" srcOrd="4" destOrd="0" presId="urn:microsoft.com/office/officeart/2005/8/layout/list1"/>
    <dgm:cxn modelId="{4B1D692D-4F28-4085-9471-6372E2DAAA14}" type="presParOf" srcId="{49171BD3-6C09-4A35-9D46-79EEC339060D}" destId="{63C1C5B6-3D06-4B62-A6FF-0AF6BE2B497D}" srcOrd="0" destOrd="0" presId="urn:microsoft.com/office/officeart/2005/8/layout/list1"/>
    <dgm:cxn modelId="{F52C7D2B-A385-4936-A25F-F91F093E0E74}" type="presParOf" srcId="{49171BD3-6C09-4A35-9D46-79EEC339060D}" destId="{1AD1D958-43A4-4E7B-A4E2-884F0D266BA6}" srcOrd="1" destOrd="0" presId="urn:microsoft.com/office/officeart/2005/8/layout/list1"/>
    <dgm:cxn modelId="{5C9B6E8D-C0C3-42A3-B62B-0DA3A517E337}" type="presParOf" srcId="{A7749EFC-204B-4A2E-97C8-65628D77BAA8}" destId="{ED152EBE-E6DF-4E0D-AEB5-B1033D1D1427}" srcOrd="5" destOrd="0" presId="urn:microsoft.com/office/officeart/2005/8/layout/list1"/>
    <dgm:cxn modelId="{01084731-9387-4DAB-96E5-F79BA46FF4C7}" type="presParOf" srcId="{A7749EFC-204B-4A2E-97C8-65628D77BAA8}" destId="{C21850C5-488A-480A-8CD8-A6D44DB32BD7}"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CBEF854E-5534-463F-A498-225D3502CB0E}" type="doc">
      <dgm:prSet loTypeId="urn:microsoft.com/office/officeart/2005/8/layout/bProcess3" loCatId="process" qsTypeId="urn:microsoft.com/office/officeart/2005/8/quickstyle/simple1" qsCatId="simple" csTypeId="urn:microsoft.com/office/officeart/2005/8/colors/colorful2" csCatId="colorful" phldr="1"/>
      <dgm:spPr/>
      <dgm:t>
        <a:bodyPr/>
        <a:lstStyle/>
        <a:p>
          <a:endParaRPr lang="fr-BE"/>
        </a:p>
      </dgm:t>
    </dgm:pt>
    <dgm:pt modelId="{95E6F25D-2DC8-4731-BE0F-A335B933DB1F}">
      <dgm:prSet phldrT="[Texte]"/>
      <dgm:spPr/>
      <dgm:t>
        <a:bodyPr/>
        <a:lstStyle/>
        <a:p>
          <a:r>
            <a:rPr lang="fr-FR" dirty="0"/>
            <a:t>Demande d’avis </a:t>
          </a:r>
          <a:endParaRPr lang="fr-BE" dirty="0"/>
        </a:p>
      </dgm:t>
    </dgm:pt>
    <dgm:pt modelId="{BB28AC49-0646-44CB-BF29-B71097514AAC}" type="parTrans" cxnId="{50B8FB51-4B05-4926-B5A6-C1D45E3B4B0D}">
      <dgm:prSet/>
      <dgm:spPr/>
      <dgm:t>
        <a:bodyPr/>
        <a:lstStyle/>
        <a:p>
          <a:endParaRPr lang="fr-BE"/>
        </a:p>
      </dgm:t>
    </dgm:pt>
    <dgm:pt modelId="{29096358-6117-42B5-B775-EA9BBBB110DC}" type="sibTrans" cxnId="{50B8FB51-4B05-4926-B5A6-C1D45E3B4B0D}">
      <dgm:prSet/>
      <dgm:spPr/>
      <dgm:t>
        <a:bodyPr/>
        <a:lstStyle/>
        <a:p>
          <a:endParaRPr lang="fr-BE"/>
        </a:p>
      </dgm:t>
    </dgm:pt>
    <dgm:pt modelId="{65AAC6D8-5508-499F-9E02-076A25B5CA5E}">
      <dgm:prSet phldrT="[Texte]"/>
      <dgm:spPr/>
      <dgm:t>
        <a:bodyPr/>
        <a:lstStyle/>
        <a:p>
          <a:r>
            <a:rPr lang="fr-FR" dirty="0"/>
            <a:t>Exposé du dossier (+ audition du cabinet ministériel compétent)</a:t>
          </a:r>
          <a:endParaRPr lang="fr-BE" dirty="0"/>
        </a:p>
      </dgm:t>
    </dgm:pt>
    <dgm:pt modelId="{C87ADCAA-3C43-4117-AAAF-DEC7B201032B}" type="parTrans" cxnId="{BB502306-F81F-4FCB-BA3B-BA8FDE1344D5}">
      <dgm:prSet/>
      <dgm:spPr/>
      <dgm:t>
        <a:bodyPr/>
        <a:lstStyle/>
        <a:p>
          <a:endParaRPr lang="fr-BE"/>
        </a:p>
      </dgm:t>
    </dgm:pt>
    <dgm:pt modelId="{E01EFB82-183D-418F-BA43-A0F481DF4493}" type="sibTrans" cxnId="{BB502306-F81F-4FCB-BA3B-BA8FDE1344D5}">
      <dgm:prSet/>
      <dgm:spPr/>
      <dgm:t>
        <a:bodyPr/>
        <a:lstStyle/>
        <a:p>
          <a:endParaRPr lang="fr-BE"/>
        </a:p>
      </dgm:t>
    </dgm:pt>
    <dgm:pt modelId="{7C5A77E5-D1B0-49FC-B875-94840316CD58}">
      <dgm:prSet phldrT="[Texte]"/>
      <dgm:spPr/>
      <dgm:t>
        <a:bodyPr/>
        <a:lstStyle/>
        <a:p>
          <a:r>
            <a:rPr lang="fr-FR" dirty="0"/>
            <a:t>Remarques et contributions</a:t>
          </a:r>
          <a:endParaRPr lang="fr-BE" dirty="0"/>
        </a:p>
      </dgm:t>
    </dgm:pt>
    <dgm:pt modelId="{96597825-FA4C-490F-9833-1BDAFD6BC55D}" type="parTrans" cxnId="{EEAF743C-6F59-42CE-AC3B-26BF4B538A46}">
      <dgm:prSet/>
      <dgm:spPr/>
      <dgm:t>
        <a:bodyPr/>
        <a:lstStyle/>
        <a:p>
          <a:endParaRPr lang="fr-BE"/>
        </a:p>
      </dgm:t>
    </dgm:pt>
    <dgm:pt modelId="{5B3FA063-96A2-4201-B919-D6C346F31851}" type="sibTrans" cxnId="{EEAF743C-6F59-42CE-AC3B-26BF4B538A46}">
      <dgm:prSet/>
      <dgm:spPr/>
      <dgm:t>
        <a:bodyPr/>
        <a:lstStyle/>
        <a:p>
          <a:endParaRPr lang="fr-BE"/>
        </a:p>
      </dgm:t>
    </dgm:pt>
    <dgm:pt modelId="{0A53D12C-3674-4501-9031-3F3B8E0D7B33}">
      <dgm:prSet phldrT="[Texte]"/>
      <dgm:spPr/>
      <dgm:t>
        <a:bodyPr/>
        <a:lstStyle/>
        <a:p>
          <a:r>
            <a:rPr lang="fr-FR" dirty="0"/>
            <a:t>Préparation d’un projet d’avis par le secrétariat   </a:t>
          </a:r>
          <a:endParaRPr lang="fr-BE" dirty="0"/>
        </a:p>
      </dgm:t>
    </dgm:pt>
    <dgm:pt modelId="{D2FECB3C-9DA7-4670-AA09-24F86176AA7D}" type="parTrans" cxnId="{8235F251-7F43-4D27-A70F-F02BA3E8E36C}">
      <dgm:prSet/>
      <dgm:spPr/>
      <dgm:t>
        <a:bodyPr/>
        <a:lstStyle/>
        <a:p>
          <a:endParaRPr lang="fr-BE"/>
        </a:p>
      </dgm:t>
    </dgm:pt>
    <dgm:pt modelId="{0C51071E-E546-4C55-8DFC-5087A2A0094D}" type="sibTrans" cxnId="{8235F251-7F43-4D27-A70F-F02BA3E8E36C}">
      <dgm:prSet/>
      <dgm:spPr/>
      <dgm:t>
        <a:bodyPr/>
        <a:lstStyle/>
        <a:p>
          <a:endParaRPr lang="fr-BE"/>
        </a:p>
      </dgm:t>
    </dgm:pt>
    <dgm:pt modelId="{8AB1EC51-56FC-4E10-A708-3A097BB02FB2}">
      <dgm:prSet phldrT="[Texte]"/>
      <dgm:spPr/>
      <dgm:t>
        <a:bodyPr/>
        <a:lstStyle/>
        <a:p>
          <a:r>
            <a:rPr lang="fr-FR" dirty="0"/>
            <a:t>Consultation des membres pour approbation par la Commission</a:t>
          </a:r>
          <a:endParaRPr lang="fr-BE" dirty="0"/>
        </a:p>
      </dgm:t>
    </dgm:pt>
    <dgm:pt modelId="{E91A0C50-1FAE-4634-BE4A-E7F493486580}" type="parTrans" cxnId="{B04A7228-96AA-4FC6-85B2-76FB5DEE059F}">
      <dgm:prSet/>
      <dgm:spPr/>
      <dgm:t>
        <a:bodyPr/>
        <a:lstStyle/>
        <a:p>
          <a:endParaRPr lang="fr-BE"/>
        </a:p>
      </dgm:t>
    </dgm:pt>
    <dgm:pt modelId="{F02FDA98-F138-4AEC-AFCD-C18E52B82BC2}" type="sibTrans" cxnId="{B04A7228-96AA-4FC6-85B2-76FB5DEE059F}">
      <dgm:prSet/>
      <dgm:spPr/>
      <dgm:t>
        <a:bodyPr/>
        <a:lstStyle/>
        <a:p>
          <a:endParaRPr lang="fr-BE"/>
        </a:p>
      </dgm:t>
    </dgm:pt>
    <dgm:pt modelId="{EF63B18E-D315-4BB8-AC82-A28C6A56885B}">
      <dgm:prSet phldrT="[Texte]"/>
      <dgm:spPr/>
      <dgm:t>
        <a:bodyPr/>
        <a:lstStyle/>
        <a:p>
          <a:r>
            <a:rPr lang="fr-FR" dirty="0"/>
            <a:t>Approbation par le Bureau du CESE Wallonie </a:t>
          </a:r>
          <a:endParaRPr lang="fr-BE" dirty="0"/>
        </a:p>
      </dgm:t>
    </dgm:pt>
    <dgm:pt modelId="{48620B59-A95D-41EA-88C4-14D3947E04BB}" type="parTrans" cxnId="{FF7E9C35-B094-4D12-A6EE-091E22D8A5BF}">
      <dgm:prSet/>
      <dgm:spPr/>
      <dgm:t>
        <a:bodyPr/>
        <a:lstStyle/>
        <a:p>
          <a:endParaRPr lang="fr-BE"/>
        </a:p>
      </dgm:t>
    </dgm:pt>
    <dgm:pt modelId="{8281D62C-5934-46FD-9590-70144759D6DC}" type="sibTrans" cxnId="{FF7E9C35-B094-4D12-A6EE-091E22D8A5BF}">
      <dgm:prSet/>
      <dgm:spPr/>
      <dgm:t>
        <a:bodyPr/>
        <a:lstStyle/>
        <a:p>
          <a:endParaRPr lang="fr-BE"/>
        </a:p>
      </dgm:t>
    </dgm:pt>
    <dgm:pt modelId="{2AF3250F-71DC-4A57-BE53-2E83139BC4C0}">
      <dgm:prSet phldrT="[Texte]"/>
      <dgm:spPr/>
      <dgm:t>
        <a:bodyPr/>
        <a:lstStyle/>
        <a:p>
          <a:r>
            <a:rPr lang="fr-FR" dirty="0"/>
            <a:t>Transmission de l’avis à l’autorité compétente </a:t>
          </a:r>
          <a:endParaRPr lang="fr-BE" dirty="0"/>
        </a:p>
      </dgm:t>
    </dgm:pt>
    <dgm:pt modelId="{D3395B59-2FC8-4F83-A451-793251C57634}" type="parTrans" cxnId="{12C3651E-2BFA-44B6-896E-E5E9B4D71687}">
      <dgm:prSet/>
      <dgm:spPr/>
      <dgm:t>
        <a:bodyPr/>
        <a:lstStyle/>
        <a:p>
          <a:endParaRPr lang="fr-BE"/>
        </a:p>
      </dgm:t>
    </dgm:pt>
    <dgm:pt modelId="{67FF17B8-36B5-476A-85ED-CFAFC7C4A32A}" type="sibTrans" cxnId="{12C3651E-2BFA-44B6-896E-E5E9B4D71687}">
      <dgm:prSet/>
      <dgm:spPr/>
      <dgm:t>
        <a:bodyPr/>
        <a:lstStyle/>
        <a:p>
          <a:endParaRPr lang="fr-BE"/>
        </a:p>
      </dgm:t>
    </dgm:pt>
    <dgm:pt modelId="{C1BC1B6D-8061-4FB8-90B7-A666E17941F6}">
      <dgm:prSet phldrT="[Texte]"/>
      <dgm:spPr/>
      <dgm:t>
        <a:bodyPr/>
        <a:lstStyle/>
        <a:p>
          <a:r>
            <a:rPr lang="fr-FR" dirty="0"/>
            <a:t>Publicité de l’avis</a:t>
          </a:r>
          <a:endParaRPr lang="fr-BE" dirty="0"/>
        </a:p>
      </dgm:t>
    </dgm:pt>
    <dgm:pt modelId="{D1E487A9-613A-4FE7-A6F5-44447174E901}" type="parTrans" cxnId="{DE93AE3F-3472-4A94-B2B1-E1A50DCF5AAE}">
      <dgm:prSet/>
      <dgm:spPr/>
      <dgm:t>
        <a:bodyPr/>
        <a:lstStyle/>
        <a:p>
          <a:endParaRPr lang="fr-BE"/>
        </a:p>
      </dgm:t>
    </dgm:pt>
    <dgm:pt modelId="{2388F602-48F2-40B9-95EF-0353E9DF2C2F}" type="sibTrans" cxnId="{DE93AE3F-3472-4A94-B2B1-E1A50DCF5AAE}">
      <dgm:prSet/>
      <dgm:spPr/>
      <dgm:t>
        <a:bodyPr/>
        <a:lstStyle/>
        <a:p>
          <a:endParaRPr lang="fr-BE"/>
        </a:p>
      </dgm:t>
    </dgm:pt>
    <dgm:pt modelId="{5A5BC40B-DF66-4009-99E8-65F4D314AD70}">
      <dgm:prSet phldrT="[Texte]"/>
      <dgm:spPr/>
      <dgm:t>
        <a:bodyPr/>
        <a:lstStyle/>
        <a:p>
          <a:r>
            <a:rPr lang="fr-FR" dirty="0"/>
            <a:t>Quid après sa publication?</a:t>
          </a:r>
          <a:endParaRPr lang="fr-BE" dirty="0"/>
        </a:p>
      </dgm:t>
    </dgm:pt>
    <dgm:pt modelId="{3D25C8CA-7AB2-4496-B14B-3E258CCCF3B4}" type="parTrans" cxnId="{3862D11D-329D-47B4-98C4-1AA5D98EDE44}">
      <dgm:prSet/>
      <dgm:spPr/>
      <dgm:t>
        <a:bodyPr/>
        <a:lstStyle/>
        <a:p>
          <a:endParaRPr lang="fr-BE"/>
        </a:p>
      </dgm:t>
    </dgm:pt>
    <dgm:pt modelId="{BCDC5109-7805-46E7-81A0-C4F54CD2E328}" type="sibTrans" cxnId="{3862D11D-329D-47B4-98C4-1AA5D98EDE44}">
      <dgm:prSet/>
      <dgm:spPr/>
      <dgm:t>
        <a:bodyPr/>
        <a:lstStyle/>
        <a:p>
          <a:endParaRPr lang="fr-BE"/>
        </a:p>
      </dgm:t>
    </dgm:pt>
    <dgm:pt modelId="{71427551-FBD0-443C-ADD6-31F5E8E84B90}" type="pres">
      <dgm:prSet presAssocID="{CBEF854E-5534-463F-A498-225D3502CB0E}" presName="Name0" presStyleCnt="0">
        <dgm:presLayoutVars>
          <dgm:dir/>
          <dgm:resizeHandles val="exact"/>
        </dgm:presLayoutVars>
      </dgm:prSet>
      <dgm:spPr/>
    </dgm:pt>
    <dgm:pt modelId="{580FB3DA-DBA4-450F-8BAE-BF83673518F2}" type="pres">
      <dgm:prSet presAssocID="{95E6F25D-2DC8-4731-BE0F-A335B933DB1F}" presName="node" presStyleLbl="node1" presStyleIdx="0" presStyleCnt="9">
        <dgm:presLayoutVars>
          <dgm:bulletEnabled val="1"/>
        </dgm:presLayoutVars>
      </dgm:prSet>
      <dgm:spPr/>
    </dgm:pt>
    <dgm:pt modelId="{B65871C8-44DF-40EB-BEE1-6D37B99F7B64}" type="pres">
      <dgm:prSet presAssocID="{29096358-6117-42B5-B775-EA9BBBB110DC}" presName="sibTrans" presStyleLbl="sibTrans1D1" presStyleIdx="0" presStyleCnt="8"/>
      <dgm:spPr/>
    </dgm:pt>
    <dgm:pt modelId="{EE488AF5-D169-4C0E-B8A1-AC8A9C934148}" type="pres">
      <dgm:prSet presAssocID="{29096358-6117-42B5-B775-EA9BBBB110DC}" presName="connectorText" presStyleLbl="sibTrans1D1" presStyleIdx="0" presStyleCnt="8"/>
      <dgm:spPr/>
    </dgm:pt>
    <dgm:pt modelId="{A5725828-B313-4148-922E-F2106BE02F16}" type="pres">
      <dgm:prSet presAssocID="{65AAC6D8-5508-499F-9E02-076A25B5CA5E}" presName="node" presStyleLbl="node1" presStyleIdx="1" presStyleCnt="9">
        <dgm:presLayoutVars>
          <dgm:bulletEnabled val="1"/>
        </dgm:presLayoutVars>
      </dgm:prSet>
      <dgm:spPr/>
    </dgm:pt>
    <dgm:pt modelId="{4E24A332-030D-48FC-8358-48984DE02E8A}" type="pres">
      <dgm:prSet presAssocID="{E01EFB82-183D-418F-BA43-A0F481DF4493}" presName="sibTrans" presStyleLbl="sibTrans1D1" presStyleIdx="1" presStyleCnt="8"/>
      <dgm:spPr/>
    </dgm:pt>
    <dgm:pt modelId="{A0B9376B-9E68-4E72-9CEC-DBE387234585}" type="pres">
      <dgm:prSet presAssocID="{E01EFB82-183D-418F-BA43-A0F481DF4493}" presName="connectorText" presStyleLbl="sibTrans1D1" presStyleIdx="1" presStyleCnt="8"/>
      <dgm:spPr/>
    </dgm:pt>
    <dgm:pt modelId="{41815493-1731-4170-84AA-BA0CF81419A1}" type="pres">
      <dgm:prSet presAssocID="{7C5A77E5-D1B0-49FC-B875-94840316CD58}" presName="node" presStyleLbl="node1" presStyleIdx="2" presStyleCnt="9">
        <dgm:presLayoutVars>
          <dgm:bulletEnabled val="1"/>
        </dgm:presLayoutVars>
      </dgm:prSet>
      <dgm:spPr/>
    </dgm:pt>
    <dgm:pt modelId="{C6C867EA-5356-4786-88D4-42D4654E7E89}" type="pres">
      <dgm:prSet presAssocID="{5B3FA063-96A2-4201-B919-D6C346F31851}" presName="sibTrans" presStyleLbl="sibTrans1D1" presStyleIdx="2" presStyleCnt="8"/>
      <dgm:spPr/>
    </dgm:pt>
    <dgm:pt modelId="{D57918B8-A997-4AB2-9DE5-72537A18AAF2}" type="pres">
      <dgm:prSet presAssocID="{5B3FA063-96A2-4201-B919-D6C346F31851}" presName="connectorText" presStyleLbl="sibTrans1D1" presStyleIdx="2" presStyleCnt="8"/>
      <dgm:spPr/>
    </dgm:pt>
    <dgm:pt modelId="{08DF2FDC-C585-408E-AF7B-D9A40FB292F8}" type="pres">
      <dgm:prSet presAssocID="{0A53D12C-3674-4501-9031-3F3B8E0D7B33}" presName="node" presStyleLbl="node1" presStyleIdx="3" presStyleCnt="9">
        <dgm:presLayoutVars>
          <dgm:bulletEnabled val="1"/>
        </dgm:presLayoutVars>
      </dgm:prSet>
      <dgm:spPr/>
    </dgm:pt>
    <dgm:pt modelId="{41F95570-AE86-4414-94E1-1266B56DE3E8}" type="pres">
      <dgm:prSet presAssocID="{0C51071E-E546-4C55-8DFC-5087A2A0094D}" presName="sibTrans" presStyleLbl="sibTrans1D1" presStyleIdx="3" presStyleCnt="8"/>
      <dgm:spPr/>
    </dgm:pt>
    <dgm:pt modelId="{E1441F8E-0893-45D3-9DDE-4AC401A229EA}" type="pres">
      <dgm:prSet presAssocID="{0C51071E-E546-4C55-8DFC-5087A2A0094D}" presName="connectorText" presStyleLbl="sibTrans1D1" presStyleIdx="3" presStyleCnt="8"/>
      <dgm:spPr/>
    </dgm:pt>
    <dgm:pt modelId="{24D9FBA0-9B1F-46FE-83D1-57839BDE9A81}" type="pres">
      <dgm:prSet presAssocID="{8AB1EC51-56FC-4E10-A708-3A097BB02FB2}" presName="node" presStyleLbl="node1" presStyleIdx="4" presStyleCnt="9">
        <dgm:presLayoutVars>
          <dgm:bulletEnabled val="1"/>
        </dgm:presLayoutVars>
      </dgm:prSet>
      <dgm:spPr/>
    </dgm:pt>
    <dgm:pt modelId="{58D7DA2D-8F41-42EB-8A88-7577FE73B751}" type="pres">
      <dgm:prSet presAssocID="{F02FDA98-F138-4AEC-AFCD-C18E52B82BC2}" presName="sibTrans" presStyleLbl="sibTrans1D1" presStyleIdx="4" presStyleCnt="8"/>
      <dgm:spPr/>
    </dgm:pt>
    <dgm:pt modelId="{99FFA343-6274-4BDA-86FB-D1CFCB11BDCB}" type="pres">
      <dgm:prSet presAssocID="{F02FDA98-F138-4AEC-AFCD-C18E52B82BC2}" presName="connectorText" presStyleLbl="sibTrans1D1" presStyleIdx="4" presStyleCnt="8"/>
      <dgm:spPr/>
    </dgm:pt>
    <dgm:pt modelId="{0C1506A0-3482-4D7D-8FCC-CB82421B1D95}" type="pres">
      <dgm:prSet presAssocID="{EF63B18E-D315-4BB8-AC82-A28C6A56885B}" presName="node" presStyleLbl="node1" presStyleIdx="5" presStyleCnt="9">
        <dgm:presLayoutVars>
          <dgm:bulletEnabled val="1"/>
        </dgm:presLayoutVars>
      </dgm:prSet>
      <dgm:spPr/>
    </dgm:pt>
    <dgm:pt modelId="{24060AF7-ED6B-406F-819E-D924429C6054}" type="pres">
      <dgm:prSet presAssocID="{8281D62C-5934-46FD-9590-70144759D6DC}" presName="sibTrans" presStyleLbl="sibTrans1D1" presStyleIdx="5" presStyleCnt="8"/>
      <dgm:spPr/>
    </dgm:pt>
    <dgm:pt modelId="{15F60D6D-E146-4EB6-8886-B1DB19438C91}" type="pres">
      <dgm:prSet presAssocID="{8281D62C-5934-46FD-9590-70144759D6DC}" presName="connectorText" presStyleLbl="sibTrans1D1" presStyleIdx="5" presStyleCnt="8"/>
      <dgm:spPr/>
    </dgm:pt>
    <dgm:pt modelId="{467EC790-3B99-4602-A8A7-650EE89DA869}" type="pres">
      <dgm:prSet presAssocID="{2AF3250F-71DC-4A57-BE53-2E83139BC4C0}" presName="node" presStyleLbl="node1" presStyleIdx="6" presStyleCnt="9">
        <dgm:presLayoutVars>
          <dgm:bulletEnabled val="1"/>
        </dgm:presLayoutVars>
      </dgm:prSet>
      <dgm:spPr/>
    </dgm:pt>
    <dgm:pt modelId="{62DD3D36-D1EF-4CCD-A1DC-89749204C6B4}" type="pres">
      <dgm:prSet presAssocID="{67FF17B8-36B5-476A-85ED-CFAFC7C4A32A}" presName="sibTrans" presStyleLbl="sibTrans1D1" presStyleIdx="6" presStyleCnt="8"/>
      <dgm:spPr/>
    </dgm:pt>
    <dgm:pt modelId="{753C40C9-BEF9-49B2-BA74-A2CE7821C8BB}" type="pres">
      <dgm:prSet presAssocID="{67FF17B8-36B5-476A-85ED-CFAFC7C4A32A}" presName="connectorText" presStyleLbl="sibTrans1D1" presStyleIdx="6" presStyleCnt="8"/>
      <dgm:spPr/>
    </dgm:pt>
    <dgm:pt modelId="{76B365AB-393F-4EA4-BFC2-B77F75A32CEF}" type="pres">
      <dgm:prSet presAssocID="{C1BC1B6D-8061-4FB8-90B7-A666E17941F6}" presName="node" presStyleLbl="node1" presStyleIdx="7" presStyleCnt="9">
        <dgm:presLayoutVars>
          <dgm:bulletEnabled val="1"/>
        </dgm:presLayoutVars>
      </dgm:prSet>
      <dgm:spPr/>
    </dgm:pt>
    <dgm:pt modelId="{CD1F1F4B-82AC-4FE2-BA6C-CB5DD4BCD079}" type="pres">
      <dgm:prSet presAssocID="{2388F602-48F2-40B9-95EF-0353E9DF2C2F}" presName="sibTrans" presStyleLbl="sibTrans1D1" presStyleIdx="7" presStyleCnt="8"/>
      <dgm:spPr/>
    </dgm:pt>
    <dgm:pt modelId="{9DBDDA3E-7C48-4650-BBA3-6A41277F3A62}" type="pres">
      <dgm:prSet presAssocID="{2388F602-48F2-40B9-95EF-0353E9DF2C2F}" presName="connectorText" presStyleLbl="sibTrans1D1" presStyleIdx="7" presStyleCnt="8"/>
      <dgm:spPr/>
    </dgm:pt>
    <dgm:pt modelId="{629780FA-A947-4883-838E-9653A6B5E800}" type="pres">
      <dgm:prSet presAssocID="{5A5BC40B-DF66-4009-99E8-65F4D314AD70}" presName="node" presStyleLbl="node1" presStyleIdx="8" presStyleCnt="9">
        <dgm:presLayoutVars>
          <dgm:bulletEnabled val="1"/>
        </dgm:presLayoutVars>
      </dgm:prSet>
      <dgm:spPr/>
    </dgm:pt>
  </dgm:ptLst>
  <dgm:cxnLst>
    <dgm:cxn modelId="{A1205C03-B517-4689-8780-D2345793CB19}" type="presOf" srcId="{0C51071E-E546-4C55-8DFC-5087A2A0094D}" destId="{E1441F8E-0893-45D3-9DDE-4AC401A229EA}" srcOrd="1" destOrd="0" presId="urn:microsoft.com/office/officeart/2005/8/layout/bProcess3"/>
    <dgm:cxn modelId="{8163D704-1443-4021-B30B-ED7ACA6B4271}" type="presOf" srcId="{7C5A77E5-D1B0-49FC-B875-94840316CD58}" destId="{41815493-1731-4170-84AA-BA0CF81419A1}" srcOrd="0" destOrd="0" presId="urn:microsoft.com/office/officeart/2005/8/layout/bProcess3"/>
    <dgm:cxn modelId="{BB502306-F81F-4FCB-BA3B-BA8FDE1344D5}" srcId="{CBEF854E-5534-463F-A498-225D3502CB0E}" destId="{65AAC6D8-5508-499F-9E02-076A25B5CA5E}" srcOrd="1" destOrd="0" parTransId="{C87ADCAA-3C43-4117-AAAF-DEC7B201032B}" sibTransId="{E01EFB82-183D-418F-BA43-A0F481DF4493}"/>
    <dgm:cxn modelId="{015E7419-A160-4649-BD6D-2CA3808C3543}" type="presOf" srcId="{67FF17B8-36B5-476A-85ED-CFAFC7C4A32A}" destId="{753C40C9-BEF9-49B2-BA74-A2CE7821C8BB}" srcOrd="1" destOrd="0" presId="urn:microsoft.com/office/officeart/2005/8/layout/bProcess3"/>
    <dgm:cxn modelId="{3862D11D-329D-47B4-98C4-1AA5D98EDE44}" srcId="{CBEF854E-5534-463F-A498-225D3502CB0E}" destId="{5A5BC40B-DF66-4009-99E8-65F4D314AD70}" srcOrd="8" destOrd="0" parTransId="{3D25C8CA-7AB2-4496-B14B-3E258CCCF3B4}" sibTransId="{BCDC5109-7805-46E7-81A0-C4F54CD2E328}"/>
    <dgm:cxn modelId="{12C3651E-2BFA-44B6-896E-E5E9B4D71687}" srcId="{CBEF854E-5534-463F-A498-225D3502CB0E}" destId="{2AF3250F-71DC-4A57-BE53-2E83139BC4C0}" srcOrd="6" destOrd="0" parTransId="{D3395B59-2FC8-4F83-A451-793251C57634}" sibTransId="{67FF17B8-36B5-476A-85ED-CFAFC7C4A32A}"/>
    <dgm:cxn modelId="{68CA561E-A9EB-4884-A85F-1672E0652E16}" type="presOf" srcId="{5B3FA063-96A2-4201-B919-D6C346F31851}" destId="{D57918B8-A997-4AB2-9DE5-72537A18AAF2}" srcOrd="1" destOrd="0" presId="urn:microsoft.com/office/officeart/2005/8/layout/bProcess3"/>
    <dgm:cxn modelId="{B04A7228-96AA-4FC6-85B2-76FB5DEE059F}" srcId="{CBEF854E-5534-463F-A498-225D3502CB0E}" destId="{8AB1EC51-56FC-4E10-A708-3A097BB02FB2}" srcOrd="4" destOrd="0" parTransId="{E91A0C50-1FAE-4634-BE4A-E7F493486580}" sibTransId="{F02FDA98-F138-4AEC-AFCD-C18E52B82BC2}"/>
    <dgm:cxn modelId="{FF7E9C35-B094-4D12-A6EE-091E22D8A5BF}" srcId="{CBEF854E-5534-463F-A498-225D3502CB0E}" destId="{EF63B18E-D315-4BB8-AC82-A28C6A56885B}" srcOrd="5" destOrd="0" parTransId="{48620B59-A95D-41EA-88C4-14D3947E04BB}" sibTransId="{8281D62C-5934-46FD-9590-70144759D6DC}"/>
    <dgm:cxn modelId="{EEAF743C-6F59-42CE-AC3B-26BF4B538A46}" srcId="{CBEF854E-5534-463F-A498-225D3502CB0E}" destId="{7C5A77E5-D1B0-49FC-B875-94840316CD58}" srcOrd="2" destOrd="0" parTransId="{96597825-FA4C-490F-9833-1BDAFD6BC55D}" sibTransId="{5B3FA063-96A2-4201-B919-D6C346F31851}"/>
    <dgm:cxn modelId="{DE93AE3F-3472-4A94-B2B1-E1A50DCF5AAE}" srcId="{CBEF854E-5534-463F-A498-225D3502CB0E}" destId="{C1BC1B6D-8061-4FB8-90B7-A666E17941F6}" srcOrd="7" destOrd="0" parTransId="{D1E487A9-613A-4FE7-A6F5-44447174E901}" sibTransId="{2388F602-48F2-40B9-95EF-0353E9DF2C2F}"/>
    <dgm:cxn modelId="{67AE9844-CCEA-41B8-A1C3-724676BE7139}" type="presOf" srcId="{95E6F25D-2DC8-4731-BE0F-A335B933DB1F}" destId="{580FB3DA-DBA4-450F-8BAE-BF83673518F2}" srcOrd="0" destOrd="0" presId="urn:microsoft.com/office/officeart/2005/8/layout/bProcess3"/>
    <dgm:cxn modelId="{BBF1FB4E-FEE5-4A54-8BB8-8657F15B0E04}" type="presOf" srcId="{0C51071E-E546-4C55-8DFC-5087A2A0094D}" destId="{41F95570-AE86-4414-94E1-1266B56DE3E8}" srcOrd="0" destOrd="0" presId="urn:microsoft.com/office/officeart/2005/8/layout/bProcess3"/>
    <dgm:cxn modelId="{8235F251-7F43-4D27-A70F-F02BA3E8E36C}" srcId="{CBEF854E-5534-463F-A498-225D3502CB0E}" destId="{0A53D12C-3674-4501-9031-3F3B8E0D7B33}" srcOrd="3" destOrd="0" parTransId="{D2FECB3C-9DA7-4670-AA09-24F86176AA7D}" sibTransId="{0C51071E-E546-4C55-8DFC-5087A2A0094D}"/>
    <dgm:cxn modelId="{50B8FB51-4B05-4926-B5A6-C1D45E3B4B0D}" srcId="{CBEF854E-5534-463F-A498-225D3502CB0E}" destId="{95E6F25D-2DC8-4731-BE0F-A335B933DB1F}" srcOrd="0" destOrd="0" parTransId="{BB28AC49-0646-44CB-BF29-B71097514AAC}" sibTransId="{29096358-6117-42B5-B775-EA9BBBB110DC}"/>
    <dgm:cxn modelId="{16FBF352-1301-40BF-9B27-A91A3E5CBEC4}" type="presOf" srcId="{C1BC1B6D-8061-4FB8-90B7-A666E17941F6}" destId="{76B365AB-393F-4EA4-BFC2-B77F75A32CEF}" srcOrd="0" destOrd="0" presId="urn:microsoft.com/office/officeart/2005/8/layout/bProcess3"/>
    <dgm:cxn modelId="{EECAC67D-68CC-4587-B3AA-C2C73A478D39}" type="presOf" srcId="{5B3FA063-96A2-4201-B919-D6C346F31851}" destId="{C6C867EA-5356-4786-88D4-42D4654E7E89}" srcOrd="0" destOrd="0" presId="urn:microsoft.com/office/officeart/2005/8/layout/bProcess3"/>
    <dgm:cxn modelId="{4F4E9985-CB5B-4C52-8FAF-007E4F5BDA96}" type="presOf" srcId="{2388F602-48F2-40B9-95EF-0353E9DF2C2F}" destId="{9DBDDA3E-7C48-4650-BBA3-6A41277F3A62}" srcOrd="1" destOrd="0" presId="urn:microsoft.com/office/officeart/2005/8/layout/bProcess3"/>
    <dgm:cxn modelId="{008A1988-2095-460D-9276-C41B9D2FDA84}" type="presOf" srcId="{29096358-6117-42B5-B775-EA9BBBB110DC}" destId="{EE488AF5-D169-4C0E-B8A1-AC8A9C934148}" srcOrd="1" destOrd="0" presId="urn:microsoft.com/office/officeart/2005/8/layout/bProcess3"/>
    <dgm:cxn modelId="{EEFB6F8A-AD2F-4D0A-9962-20DEE6349D01}" type="presOf" srcId="{5A5BC40B-DF66-4009-99E8-65F4D314AD70}" destId="{629780FA-A947-4883-838E-9653A6B5E800}" srcOrd="0" destOrd="0" presId="urn:microsoft.com/office/officeart/2005/8/layout/bProcess3"/>
    <dgm:cxn modelId="{6A4A529D-E60C-4B87-8876-414E33205CE3}" type="presOf" srcId="{8281D62C-5934-46FD-9590-70144759D6DC}" destId="{24060AF7-ED6B-406F-819E-D924429C6054}" srcOrd="0" destOrd="0" presId="urn:microsoft.com/office/officeart/2005/8/layout/bProcess3"/>
    <dgm:cxn modelId="{1D23B49E-4579-46CD-AFE0-D3E43C628023}" type="presOf" srcId="{29096358-6117-42B5-B775-EA9BBBB110DC}" destId="{B65871C8-44DF-40EB-BEE1-6D37B99F7B64}" srcOrd="0" destOrd="0" presId="urn:microsoft.com/office/officeart/2005/8/layout/bProcess3"/>
    <dgm:cxn modelId="{E33165A0-57DF-4665-91EB-D65F3860BC46}" type="presOf" srcId="{E01EFB82-183D-418F-BA43-A0F481DF4493}" destId="{4E24A332-030D-48FC-8358-48984DE02E8A}" srcOrd="0" destOrd="0" presId="urn:microsoft.com/office/officeart/2005/8/layout/bProcess3"/>
    <dgm:cxn modelId="{E22469A2-E14C-49EE-82E0-8B1C754AB6F5}" type="presOf" srcId="{8281D62C-5934-46FD-9590-70144759D6DC}" destId="{15F60D6D-E146-4EB6-8886-B1DB19438C91}" srcOrd="1" destOrd="0" presId="urn:microsoft.com/office/officeart/2005/8/layout/bProcess3"/>
    <dgm:cxn modelId="{A20E49AB-6E9B-4779-8FE7-0405C52CBF90}" type="presOf" srcId="{CBEF854E-5534-463F-A498-225D3502CB0E}" destId="{71427551-FBD0-443C-ADD6-31F5E8E84B90}" srcOrd="0" destOrd="0" presId="urn:microsoft.com/office/officeart/2005/8/layout/bProcess3"/>
    <dgm:cxn modelId="{6507B8AF-AA7C-4F65-BA8C-FF827F487918}" type="presOf" srcId="{EF63B18E-D315-4BB8-AC82-A28C6A56885B}" destId="{0C1506A0-3482-4D7D-8FCC-CB82421B1D95}" srcOrd="0" destOrd="0" presId="urn:microsoft.com/office/officeart/2005/8/layout/bProcess3"/>
    <dgm:cxn modelId="{598891B0-A943-43B5-B9A6-CCB298257B12}" type="presOf" srcId="{2388F602-48F2-40B9-95EF-0353E9DF2C2F}" destId="{CD1F1F4B-82AC-4FE2-BA6C-CB5DD4BCD079}" srcOrd="0" destOrd="0" presId="urn:microsoft.com/office/officeart/2005/8/layout/bProcess3"/>
    <dgm:cxn modelId="{7B3093B8-26AB-4A99-BB38-1BDCDB38044F}" type="presOf" srcId="{67FF17B8-36B5-476A-85ED-CFAFC7C4A32A}" destId="{62DD3D36-D1EF-4CCD-A1DC-89749204C6B4}" srcOrd="0" destOrd="0" presId="urn:microsoft.com/office/officeart/2005/8/layout/bProcess3"/>
    <dgm:cxn modelId="{78EA3FBD-F454-44F2-A515-D4227232D5EB}" type="presOf" srcId="{8AB1EC51-56FC-4E10-A708-3A097BB02FB2}" destId="{24D9FBA0-9B1F-46FE-83D1-57839BDE9A81}" srcOrd="0" destOrd="0" presId="urn:microsoft.com/office/officeart/2005/8/layout/bProcess3"/>
    <dgm:cxn modelId="{A66774BF-4031-4E56-A71D-E501C28B530A}" type="presOf" srcId="{F02FDA98-F138-4AEC-AFCD-C18E52B82BC2}" destId="{58D7DA2D-8F41-42EB-8A88-7577FE73B751}" srcOrd="0" destOrd="0" presId="urn:microsoft.com/office/officeart/2005/8/layout/bProcess3"/>
    <dgm:cxn modelId="{BBBE9DC0-B7FB-4AA2-9035-48C2D306F211}" type="presOf" srcId="{0A53D12C-3674-4501-9031-3F3B8E0D7B33}" destId="{08DF2FDC-C585-408E-AF7B-D9A40FB292F8}" srcOrd="0" destOrd="0" presId="urn:microsoft.com/office/officeart/2005/8/layout/bProcess3"/>
    <dgm:cxn modelId="{9C9030D4-9D21-4650-9E39-A8F41751BD22}" type="presOf" srcId="{65AAC6D8-5508-499F-9E02-076A25B5CA5E}" destId="{A5725828-B313-4148-922E-F2106BE02F16}" srcOrd="0" destOrd="0" presId="urn:microsoft.com/office/officeart/2005/8/layout/bProcess3"/>
    <dgm:cxn modelId="{A1EBD7DF-032D-4BBE-BA14-AAE6BE711981}" type="presOf" srcId="{F02FDA98-F138-4AEC-AFCD-C18E52B82BC2}" destId="{99FFA343-6274-4BDA-86FB-D1CFCB11BDCB}" srcOrd="1" destOrd="0" presId="urn:microsoft.com/office/officeart/2005/8/layout/bProcess3"/>
    <dgm:cxn modelId="{3ECB07E1-A4FC-4C02-B9F1-7F7FE3EDB5E8}" type="presOf" srcId="{2AF3250F-71DC-4A57-BE53-2E83139BC4C0}" destId="{467EC790-3B99-4602-A8A7-650EE89DA869}" srcOrd="0" destOrd="0" presId="urn:microsoft.com/office/officeart/2005/8/layout/bProcess3"/>
    <dgm:cxn modelId="{BC5417F0-9B5C-4A6A-B745-AD5342329E55}" type="presOf" srcId="{E01EFB82-183D-418F-BA43-A0F481DF4493}" destId="{A0B9376B-9E68-4E72-9CEC-DBE387234585}" srcOrd="1" destOrd="0" presId="urn:microsoft.com/office/officeart/2005/8/layout/bProcess3"/>
    <dgm:cxn modelId="{A50955C3-D97F-4EBB-9319-9556BD655487}" type="presParOf" srcId="{71427551-FBD0-443C-ADD6-31F5E8E84B90}" destId="{580FB3DA-DBA4-450F-8BAE-BF83673518F2}" srcOrd="0" destOrd="0" presId="urn:microsoft.com/office/officeart/2005/8/layout/bProcess3"/>
    <dgm:cxn modelId="{13D76D43-28E7-4CB8-AC55-36670C5D6432}" type="presParOf" srcId="{71427551-FBD0-443C-ADD6-31F5E8E84B90}" destId="{B65871C8-44DF-40EB-BEE1-6D37B99F7B64}" srcOrd="1" destOrd="0" presId="urn:microsoft.com/office/officeart/2005/8/layout/bProcess3"/>
    <dgm:cxn modelId="{B3243555-66C2-42FA-B1DA-3AF2DD4269D1}" type="presParOf" srcId="{B65871C8-44DF-40EB-BEE1-6D37B99F7B64}" destId="{EE488AF5-D169-4C0E-B8A1-AC8A9C934148}" srcOrd="0" destOrd="0" presId="urn:microsoft.com/office/officeart/2005/8/layout/bProcess3"/>
    <dgm:cxn modelId="{99639E2F-C36C-497F-B5F1-8AE46024FDC6}" type="presParOf" srcId="{71427551-FBD0-443C-ADD6-31F5E8E84B90}" destId="{A5725828-B313-4148-922E-F2106BE02F16}" srcOrd="2" destOrd="0" presId="urn:microsoft.com/office/officeart/2005/8/layout/bProcess3"/>
    <dgm:cxn modelId="{41D76FFF-9474-4FA5-B481-78E5A5480DBA}" type="presParOf" srcId="{71427551-FBD0-443C-ADD6-31F5E8E84B90}" destId="{4E24A332-030D-48FC-8358-48984DE02E8A}" srcOrd="3" destOrd="0" presId="urn:microsoft.com/office/officeart/2005/8/layout/bProcess3"/>
    <dgm:cxn modelId="{5F5C816D-7F47-4FCA-9C99-0518749802F3}" type="presParOf" srcId="{4E24A332-030D-48FC-8358-48984DE02E8A}" destId="{A0B9376B-9E68-4E72-9CEC-DBE387234585}" srcOrd="0" destOrd="0" presId="urn:microsoft.com/office/officeart/2005/8/layout/bProcess3"/>
    <dgm:cxn modelId="{9E9B92DA-DFDC-4AF8-BFDA-3DEA6E494E62}" type="presParOf" srcId="{71427551-FBD0-443C-ADD6-31F5E8E84B90}" destId="{41815493-1731-4170-84AA-BA0CF81419A1}" srcOrd="4" destOrd="0" presId="urn:microsoft.com/office/officeart/2005/8/layout/bProcess3"/>
    <dgm:cxn modelId="{35DF5389-FE66-4AF4-87AE-6372ACE0DD4E}" type="presParOf" srcId="{71427551-FBD0-443C-ADD6-31F5E8E84B90}" destId="{C6C867EA-5356-4786-88D4-42D4654E7E89}" srcOrd="5" destOrd="0" presId="urn:microsoft.com/office/officeart/2005/8/layout/bProcess3"/>
    <dgm:cxn modelId="{0A41E9EE-3F63-42D3-B831-87882DFB31F1}" type="presParOf" srcId="{C6C867EA-5356-4786-88D4-42D4654E7E89}" destId="{D57918B8-A997-4AB2-9DE5-72537A18AAF2}" srcOrd="0" destOrd="0" presId="urn:microsoft.com/office/officeart/2005/8/layout/bProcess3"/>
    <dgm:cxn modelId="{16F960C9-2507-4F1F-9483-FDE6610C15D4}" type="presParOf" srcId="{71427551-FBD0-443C-ADD6-31F5E8E84B90}" destId="{08DF2FDC-C585-408E-AF7B-D9A40FB292F8}" srcOrd="6" destOrd="0" presId="urn:microsoft.com/office/officeart/2005/8/layout/bProcess3"/>
    <dgm:cxn modelId="{36AD46A8-1515-42AC-B6DE-279FCA36BDDC}" type="presParOf" srcId="{71427551-FBD0-443C-ADD6-31F5E8E84B90}" destId="{41F95570-AE86-4414-94E1-1266B56DE3E8}" srcOrd="7" destOrd="0" presId="urn:microsoft.com/office/officeart/2005/8/layout/bProcess3"/>
    <dgm:cxn modelId="{7DBFD95D-C2A6-4D31-8BE3-89A253B68E71}" type="presParOf" srcId="{41F95570-AE86-4414-94E1-1266B56DE3E8}" destId="{E1441F8E-0893-45D3-9DDE-4AC401A229EA}" srcOrd="0" destOrd="0" presId="urn:microsoft.com/office/officeart/2005/8/layout/bProcess3"/>
    <dgm:cxn modelId="{9F9EF41E-B170-4795-B25A-3F8FDE74DB03}" type="presParOf" srcId="{71427551-FBD0-443C-ADD6-31F5E8E84B90}" destId="{24D9FBA0-9B1F-46FE-83D1-57839BDE9A81}" srcOrd="8" destOrd="0" presId="urn:microsoft.com/office/officeart/2005/8/layout/bProcess3"/>
    <dgm:cxn modelId="{5D4FF409-B4F2-4DAC-9721-EDAE94CBAADD}" type="presParOf" srcId="{71427551-FBD0-443C-ADD6-31F5E8E84B90}" destId="{58D7DA2D-8F41-42EB-8A88-7577FE73B751}" srcOrd="9" destOrd="0" presId="urn:microsoft.com/office/officeart/2005/8/layout/bProcess3"/>
    <dgm:cxn modelId="{FAB44D53-4EFD-4947-821C-3A8540656F29}" type="presParOf" srcId="{58D7DA2D-8F41-42EB-8A88-7577FE73B751}" destId="{99FFA343-6274-4BDA-86FB-D1CFCB11BDCB}" srcOrd="0" destOrd="0" presId="urn:microsoft.com/office/officeart/2005/8/layout/bProcess3"/>
    <dgm:cxn modelId="{588535EF-5530-4229-B71C-177C08E3DC82}" type="presParOf" srcId="{71427551-FBD0-443C-ADD6-31F5E8E84B90}" destId="{0C1506A0-3482-4D7D-8FCC-CB82421B1D95}" srcOrd="10" destOrd="0" presId="urn:microsoft.com/office/officeart/2005/8/layout/bProcess3"/>
    <dgm:cxn modelId="{5DDCCFDB-DFBB-4FAF-8261-28CCBABBA604}" type="presParOf" srcId="{71427551-FBD0-443C-ADD6-31F5E8E84B90}" destId="{24060AF7-ED6B-406F-819E-D924429C6054}" srcOrd="11" destOrd="0" presId="urn:microsoft.com/office/officeart/2005/8/layout/bProcess3"/>
    <dgm:cxn modelId="{18A9FBDD-8423-466D-AC9A-298EAFBCDD8B}" type="presParOf" srcId="{24060AF7-ED6B-406F-819E-D924429C6054}" destId="{15F60D6D-E146-4EB6-8886-B1DB19438C91}" srcOrd="0" destOrd="0" presId="urn:microsoft.com/office/officeart/2005/8/layout/bProcess3"/>
    <dgm:cxn modelId="{C20C69B3-82B9-4F32-970D-A70EDDB6D4A1}" type="presParOf" srcId="{71427551-FBD0-443C-ADD6-31F5E8E84B90}" destId="{467EC790-3B99-4602-A8A7-650EE89DA869}" srcOrd="12" destOrd="0" presId="urn:microsoft.com/office/officeart/2005/8/layout/bProcess3"/>
    <dgm:cxn modelId="{0E471629-85B1-4F94-9CFD-95841DE9B630}" type="presParOf" srcId="{71427551-FBD0-443C-ADD6-31F5E8E84B90}" destId="{62DD3D36-D1EF-4CCD-A1DC-89749204C6B4}" srcOrd="13" destOrd="0" presId="urn:microsoft.com/office/officeart/2005/8/layout/bProcess3"/>
    <dgm:cxn modelId="{0EFA224B-79FB-4CAA-840D-966E19D15D56}" type="presParOf" srcId="{62DD3D36-D1EF-4CCD-A1DC-89749204C6B4}" destId="{753C40C9-BEF9-49B2-BA74-A2CE7821C8BB}" srcOrd="0" destOrd="0" presId="urn:microsoft.com/office/officeart/2005/8/layout/bProcess3"/>
    <dgm:cxn modelId="{465181C9-F1BF-4717-9AD7-FDA1140FF660}" type="presParOf" srcId="{71427551-FBD0-443C-ADD6-31F5E8E84B90}" destId="{76B365AB-393F-4EA4-BFC2-B77F75A32CEF}" srcOrd="14" destOrd="0" presId="urn:microsoft.com/office/officeart/2005/8/layout/bProcess3"/>
    <dgm:cxn modelId="{971BB815-CAC4-4DE9-B567-36A2D2E4DB13}" type="presParOf" srcId="{71427551-FBD0-443C-ADD6-31F5E8E84B90}" destId="{CD1F1F4B-82AC-4FE2-BA6C-CB5DD4BCD079}" srcOrd="15" destOrd="0" presId="urn:microsoft.com/office/officeart/2005/8/layout/bProcess3"/>
    <dgm:cxn modelId="{7866DED0-1747-4DCE-9A88-8108B945093C}" type="presParOf" srcId="{CD1F1F4B-82AC-4FE2-BA6C-CB5DD4BCD079}" destId="{9DBDDA3E-7C48-4650-BBA3-6A41277F3A62}" srcOrd="0" destOrd="0" presId="urn:microsoft.com/office/officeart/2005/8/layout/bProcess3"/>
    <dgm:cxn modelId="{B9D62C71-ED8E-4580-A300-2331C3F542B7}" type="presParOf" srcId="{71427551-FBD0-443C-ADD6-31F5E8E84B90}" destId="{629780FA-A947-4883-838E-9653A6B5E800}" srcOrd="1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EF854E-5534-463F-A498-225D3502CB0E}" type="doc">
      <dgm:prSet loTypeId="urn:microsoft.com/office/officeart/2005/8/layout/bProcess3" loCatId="process" qsTypeId="urn:microsoft.com/office/officeart/2005/8/quickstyle/simple1" qsCatId="simple" csTypeId="urn:microsoft.com/office/officeart/2005/8/colors/colorful3" csCatId="colorful" phldr="1"/>
      <dgm:spPr/>
      <dgm:t>
        <a:bodyPr/>
        <a:lstStyle/>
        <a:p>
          <a:endParaRPr lang="fr-BE"/>
        </a:p>
      </dgm:t>
    </dgm:pt>
    <dgm:pt modelId="{95E6F25D-2DC8-4731-BE0F-A335B933DB1F}">
      <dgm:prSet phldrT="[Texte]"/>
      <dgm:spPr/>
      <dgm:t>
        <a:bodyPr/>
        <a:lstStyle/>
        <a:p>
          <a:r>
            <a:rPr lang="fr-FR" dirty="0"/>
            <a:t>Avis d’initiative </a:t>
          </a:r>
          <a:endParaRPr lang="fr-BE" dirty="0"/>
        </a:p>
      </dgm:t>
    </dgm:pt>
    <dgm:pt modelId="{BB28AC49-0646-44CB-BF29-B71097514AAC}" type="parTrans" cxnId="{50B8FB51-4B05-4926-B5A6-C1D45E3B4B0D}">
      <dgm:prSet/>
      <dgm:spPr/>
      <dgm:t>
        <a:bodyPr/>
        <a:lstStyle/>
        <a:p>
          <a:endParaRPr lang="fr-BE"/>
        </a:p>
      </dgm:t>
    </dgm:pt>
    <dgm:pt modelId="{29096358-6117-42B5-B775-EA9BBBB110DC}" type="sibTrans" cxnId="{50B8FB51-4B05-4926-B5A6-C1D45E3B4B0D}">
      <dgm:prSet/>
      <dgm:spPr/>
      <dgm:t>
        <a:bodyPr/>
        <a:lstStyle/>
        <a:p>
          <a:endParaRPr lang="fr-BE"/>
        </a:p>
      </dgm:t>
    </dgm:pt>
    <dgm:pt modelId="{65AAC6D8-5508-499F-9E02-076A25B5CA5E}">
      <dgm:prSet phldrT="[Texte]"/>
      <dgm:spPr/>
      <dgm:t>
        <a:bodyPr/>
        <a:lstStyle/>
        <a:p>
          <a:r>
            <a:rPr lang="fr-FR" dirty="0"/>
            <a:t>Audition d’experts (académiques, institutionnels, associatifs, etc.)</a:t>
          </a:r>
          <a:endParaRPr lang="fr-BE" dirty="0"/>
        </a:p>
      </dgm:t>
    </dgm:pt>
    <dgm:pt modelId="{C87ADCAA-3C43-4117-AAAF-DEC7B201032B}" type="parTrans" cxnId="{BB502306-F81F-4FCB-BA3B-BA8FDE1344D5}">
      <dgm:prSet/>
      <dgm:spPr/>
      <dgm:t>
        <a:bodyPr/>
        <a:lstStyle/>
        <a:p>
          <a:endParaRPr lang="fr-BE"/>
        </a:p>
      </dgm:t>
    </dgm:pt>
    <dgm:pt modelId="{E01EFB82-183D-418F-BA43-A0F481DF4493}" type="sibTrans" cxnId="{BB502306-F81F-4FCB-BA3B-BA8FDE1344D5}">
      <dgm:prSet/>
      <dgm:spPr/>
      <dgm:t>
        <a:bodyPr/>
        <a:lstStyle/>
        <a:p>
          <a:endParaRPr lang="fr-BE"/>
        </a:p>
      </dgm:t>
    </dgm:pt>
    <dgm:pt modelId="{7C5A77E5-D1B0-49FC-B875-94840316CD58}">
      <dgm:prSet phldrT="[Texte]"/>
      <dgm:spPr/>
      <dgm:t>
        <a:bodyPr/>
        <a:lstStyle/>
        <a:p>
          <a:r>
            <a:rPr lang="fr-FR" dirty="0"/>
            <a:t>Remarques et contributions des membres</a:t>
          </a:r>
          <a:endParaRPr lang="fr-BE" dirty="0"/>
        </a:p>
      </dgm:t>
    </dgm:pt>
    <dgm:pt modelId="{96597825-FA4C-490F-9833-1BDAFD6BC55D}" type="parTrans" cxnId="{EEAF743C-6F59-42CE-AC3B-26BF4B538A46}">
      <dgm:prSet/>
      <dgm:spPr/>
      <dgm:t>
        <a:bodyPr/>
        <a:lstStyle/>
        <a:p>
          <a:endParaRPr lang="fr-BE"/>
        </a:p>
      </dgm:t>
    </dgm:pt>
    <dgm:pt modelId="{5B3FA063-96A2-4201-B919-D6C346F31851}" type="sibTrans" cxnId="{EEAF743C-6F59-42CE-AC3B-26BF4B538A46}">
      <dgm:prSet/>
      <dgm:spPr/>
      <dgm:t>
        <a:bodyPr/>
        <a:lstStyle/>
        <a:p>
          <a:endParaRPr lang="fr-BE"/>
        </a:p>
      </dgm:t>
    </dgm:pt>
    <dgm:pt modelId="{0A53D12C-3674-4501-9031-3F3B8E0D7B33}">
      <dgm:prSet phldrT="[Texte]"/>
      <dgm:spPr/>
      <dgm:t>
        <a:bodyPr/>
        <a:lstStyle/>
        <a:p>
          <a:r>
            <a:rPr lang="fr-FR" dirty="0"/>
            <a:t>Préparation d’un projet d’avis par le secrétariat   </a:t>
          </a:r>
          <a:endParaRPr lang="fr-BE" dirty="0"/>
        </a:p>
      </dgm:t>
    </dgm:pt>
    <dgm:pt modelId="{D2FECB3C-9DA7-4670-AA09-24F86176AA7D}" type="parTrans" cxnId="{8235F251-7F43-4D27-A70F-F02BA3E8E36C}">
      <dgm:prSet/>
      <dgm:spPr/>
      <dgm:t>
        <a:bodyPr/>
        <a:lstStyle/>
        <a:p>
          <a:endParaRPr lang="fr-BE"/>
        </a:p>
      </dgm:t>
    </dgm:pt>
    <dgm:pt modelId="{0C51071E-E546-4C55-8DFC-5087A2A0094D}" type="sibTrans" cxnId="{8235F251-7F43-4D27-A70F-F02BA3E8E36C}">
      <dgm:prSet/>
      <dgm:spPr/>
      <dgm:t>
        <a:bodyPr/>
        <a:lstStyle/>
        <a:p>
          <a:endParaRPr lang="fr-BE"/>
        </a:p>
      </dgm:t>
    </dgm:pt>
    <dgm:pt modelId="{8AB1EC51-56FC-4E10-A708-3A097BB02FB2}">
      <dgm:prSet phldrT="[Texte]"/>
      <dgm:spPr/>
      <dgm:t>
        <a:bodyPr/>
        <a:lstStyle/>
        <a:p>
          <a:r>
            <a:rPr lang="fr-FR" dirty="0"/>
            <a:t>Consultation des membres pour approbation par la Commission</a:t>
          </a:r>
          <a:endParaRPr lang="fr-BE" dirty="0"/>
        </a:p>
      </dgm:t>
    </dgm:pt>
    <dgm:pt modelId="{E91A0C50-1FAE-4634-BE4A-E7F493486580}" type="parTrans" cxnId="{B04A7228-96AA-4FC6-85B2-76FB5DEE059F}">
      <dgm:prSet/>
      <dgm:spPr/>
      <dgm:t>
        <a:bodyPr/>
        <a:lstStyle/>
        <a:p>
          <a:endParaRPr lang="fr-BE"/>
        </a:p>
      </dgm:t>
    </dgm:pt>
    <dgm:pt modelId="{F02FDA98-F138-4AEC-AFCD-C18E52B82BC2}" type="sibTrans" cxnId="{B04A7228-96AA-4FC6-85B2-76FB5DEE059F}">
      <dgm:prSet/>
      <dgm:spPr/>
      <dgm:t>
        <a:bodyPr/>
        <a:lstStyle/>
        <a:p>
          <a:endParaRPr lang="fr-BE"/>
        </a:p>
      </dgm:t>
    </dgm:pt>
    <dgm:pt modelId="{EF63B18E-D315-4BB8-AC82-A28C6A56885B}">
      <dgm:prSet phldrT="[Texte]"/>
      <dgm:spPr/>
      <dgm:t>
        <a:bodyPr/>
        <a:lstStyle/>
        <a:p>
          <a:r>
            <a:rPr lang="fr-FR" dirty="0"/>
            <a:t>Approbation par le Bureau du CESE Wallonie </a:t>
          </a:r>
          <a:endParaRPr lang="fr-BE" dirty="0"/>
        </a:p>
      </dgm:t>
    </dgm:pt>
    <dgm:pt modelId="{48620B59-A95D-41EA-88C4-14D3947E04BB}" type="parTrans" cxnId="{FF7E9C35-B094-4D12-A6EE-091E22D8A5BF}">
      <dgm:prSet/>
      <dgm:spPr/>
      <dgm:t>
        <a:bodyPr/>
        <a:lstStyle/>
        <a:p>
          <a:endParaRPr lang="fr-BE"/>
        </a:p>
      </dgm:t>
    </dgm:pt>
    <dgm:pt modelId="{8281D62C-5934-46FD-9590-70144759D6DC}" type="sibTrans" cxnId="{FF7E9C35-B094-4D12-A6EE-091E22D8A5BF}">
      <dgm:prSet/>
      <dgm:spPr/>
      <dgm:t>
        <a:bodyPr/>
        <a:lstStyle/>
        <a:p>
          <a:endParaRPr lang="fr-BE"/>
        </a:p>
      </dgm:t>
    </dgm:pt>
    <dgm:pt modelId="{2AF3250F-71DC-4A57-BE53-2E83139BC4C0}">
      <dgm:prSet phldrT="[Texte]"/>
      <dgm:spPr/>
      <dgm:t>
        <a:bodyPr/>
        <a:lstStyle/>
        <a:p>
          <a:r>
            <a:rPr lang="fr-FR" dirty="0"/>
            <a:t>Transmission de l’avis à une ou plusieurs autorités compétentes </a:t>
          </a:r>
          <a:endParaRPr lang="fr-BE" dirty="0"/>
        </a:p>
      </dgm:t>
    </dgm:pt>
    <dgm:pt modelId="{D3395B59-2FC8-4F83-A451-793251C57634}" type="parTrans" cxnId="{12C3651E-2BFA-44B6-896E-E5E9B4D71687}">
      <dgm:prSet/>
      <dgm:spPr/>
      <dgm:t>
        <a:bodyPr/>
        <a:lstStyle/>
        <a:p>
          <a:endParaRPr lang="fr-BE"/>
        </a:p>
      </dgm:t>
    </dgm:pt>
    <dgm:pt modelId="{67FF17B8-36B5-476A-85ED-CFAFC7C4A32A}" type="sibTrans" cxnId="{12C3651E-2BFA-44B6-896E-E5E9B4D71687}">
      <dgm:prSet/>
      <dgm:spPr/>
      <dgm:t>
        <a:bodyPr/>
        <a:lstStyle/>
        <a:p>
          <a:endParaRPr lang="fr-BE"/>
        </a:p>
      </dgm:t>
    </dgm:pt>
    <dgm:pt modelId="{C1BC1B6D-8061-4FB8-90B7-A666E17941F6}">
      <dgm:prSet phldrT="[Texte]"/>
      <dgm:spPr/>
      <dgm:t>
        <a:bodyPr/>
        <a:lstStyle/>
        <a:p>
          <a:r>
            <a:rPr lang="fr-FR" dirty="0"/>
            <a:t>Publicité de l’avis</a:t>
          </a:r>
          <a:endParaRPr lang="fr-BE" dirty="0"/>
        </a:p>
      </dgm:t>
    </dgm:pt>
    <dgm:pt modelId="{D1E487A9-613A-4FE7-A6F5-44447174E901}" type="parTrans" cxnId="{DE93AE3F-3472-4A94-B2B1-E1A50DCF5AAE}">
      <dgm:prSet/>
      <dgm:spPr/>
      <dgm:t>
        <a:bodyPr/>
        <a:lstStyle/>
        <a:p>
          <a:endParaRPr lang="fr-BE"/>
        </a:p>
      </dgm:t>
    </dgm:pt>
    <dgm:pt modelId="{2388F602-48F2-40B9-95EF-0353E9DF2C2F}" type="sibTrans" cxnId="{DE93AE3F-3472-4A94-B2B1-E1A50DCF5AAE}">
      <dgm:prSet/>
      <dgm:spPr/>
      <dgm:t>
        <a:bodyPr/>
        <a:lstStyle/>
        <a:p>
          <a:endParaRPr lang="fr-BE"/>
        </a:p>
      </dgm:t>
    </dgm:pt>
    <dgm:pt modelId="{5E99B73F-6342-4C29-9873-DEA8E14A1850}">
      <dgm:prSet phldrT="[Texte]"/>
      <dgm:spPr/>
      <dgm:t>
        <a:bodyPr/>
        <a:lstStyle/>
        <a:p>
          <a:r>
            <a:rPr lang="fr-FR" dirty="0"/>
            <a:t>Réflexion autour d’un enjeu d’actualité</a:t>
          </a:r>
          <a:endParaRPr lang="fr-BE" dirty="0"/>
        </a:p>
      </dgm:t>
    </dgm:pt>
    <dgm:pt modelId="{CC1D10CD-67F8-4B0B-8066-E9290D89D7E2}" type="parTrans" cxnId="{DE247FF4-9D7B-4507-8CC9-95D5C99097C8}">
      <dgm:prSet/>
      <dgm:spPr/>
      <dgm:t>
        <a:bodyPr/>
        <a:lstStyle/>
        <a:p>
          <a:endParaRPr lang="fr-BE"/>
        </a:p>
      </dgm:t>
    </dgm:pt>
    <dgm:pt modelId="{63ACECDB-F051-44D2-A8A3-0E99C700E36E}" type="sibTrans" cxnId="{DE247FF4-9D7B-4507-8CC9-95D5C99097C8}">
      <dgm:prSet/>
      <dgm:spPr/>
      <dgm:t>
        <a:bodyPr/>
        <a:lstStyle/>
        <a:p>
          <a:endParaRPr lang="fr-BE"/>
        </a:p>
      </dgm:t>
    </dgm:pt>
    <dgm:pt modelId="{71427551-FBD0-443C-ADD6-31F5E8E84B90}" type="pres">
      <dgm:prSet presAssocID="{CBEF854E-5534-463F-A498-225D3502CB0E}" presName="Name0" presStyleCnt="0">
        <dgm:presLayoutVars>
          <dgm:dir/>
          <dgm:resizeHandles val="exact"/>
        </dgm:presLayoutVars>
      </dgm:prSet>
      <dgm:spPr/>
    </dgm:pt>
    <dgm:pt modelId="{580FB3DA-DBA4-450F-8BAE-BF83673518F2}" type="pres">
      <dgm:prSet presAssocID="{95E6F25D-2DC8-4731-BE0F-A335B933DB1F}" presName="node" presStyleLbl="node1" presStyleIdx="0" presStyleCnt="9">
        <dgm:presLayoutVars>
          <dgm:bulletEnabled val="1"/>
        </dgm:presLayoutVars>
      </dgm:prSet>
      <dgm:spPr/>
    </dgm:pt>
    <dgm:pt modelId="{B65871C8-44DF-40EB-BEE1-6D37B99F7B64}" type="pres">
      <dgm:prSet presAssocID="{29096358-6117-42B5-B775-EA9BBBB110DC}" presName="sibTrans" presStyleLbl="sibTrans1D1" presStyleIdx="0" presStyleCnt="8"/>
      <dgm:spPr/>
    </dgm:pt>
    <dgm:pt modelId="{EE488AF5-D169-4C0E-B8A1-AC8A9C934148}" type="pres">
      <dgm:prSet presAssocID="{29096358-6117-42B5-B775-EA9BBBB110DC}" presName="connectorText" presStyleLbl="sibTrans1D1" presStyleIdx="0" presStyleCnt="8"/>
      <dgm:spPr/>
    </dgm:pt>
    <dgm:pt modelId="{7DC2F3B4-E5BD-4F0A-A41C-13F62488837D}" type="pres">
      <dgm:prSet presAssocID="{5E99B73F-6342-4C29-9873-DEA8E14A1850}" presName="node" presStyleLbl="node1" presStyleIdx="1" presStyleCnt="9">
        <dgm:presLayoutVars>
          <dgm:bulletEnabled val="1"/>
        </dgm:presLayoutVars>
      </dgm:prSet>
      <dgm:spPr/>
    </dgm:pt>
    <dgm:pt modelId="{5E48720D-C0CB-4136-9881-B97E3775E644}" type="pres">
      <dgm:prSet presAssocID="{63ACECDB-F051-44D2-A8A3-0E99C700E36E}" presName="sibTrans" presStyleLbl="sibTrans1D1" presStyleIdx="1" presStyleCnt="8"/>
      <dgm:spPr/>
    </dgm:pt>
    <dgm:pt modelId="{188FA4F5-0D65-4EAD-9A85-0AE206F3C86A}" type="pres">
      <dgm:prSet presAssocID="{63ACECDB-F051-44D2-A8A3-0E99C700E36E}" presName="connectorText" presStyleLbl="sibTrans1D1" presStyleIdx="1" presStyleCnt="8"/>
      <dgm:spPr/>
    </dgm:pt>
    <dgm:pt modelId="{A5725828-B313-4148-922E-F2106BE02F16}" type="pres">
      <dgm:prSet presAssocID="{65AAC6D8-5508-499F-9E02-076A25B5CA5E}" presName="node" presStyleLbl="node1" presStyleIdx="2" presStyleCnt="9">
        <dgm:presLayoutVars>
          <dgm:bulletEnabled val="1"/>
        </dgm:presLayoutVars>
      </dgm:prSet>
      <dgm:spPr/>
    </dgm:pt>
    <dgm:pt modelId="{4E24A332-030D-48FC-8358-48984DE02E8A}" type="pres">
      <dgm:prSet presAssocID="{E01EFB82-183D-418F-BA43-A0F481DF4493}" presName="sibTrans" presStyleLbl="sibTrans1D1" presStyleIdx="2" presStyleCnt="8"/>
      <dgm:spPr/>
    </dgm:pt>
    <dgm:pt modelId="{A0B9376B-9E68-4E72-9CEC-DBE387234585}" type="pres">
      <dgm:prSet presAssocID="{E01EFB82-183D-418F-BA43-A0F481DF4493}" presName="connectorText" presStyleLbl="sibTrans1D1" presStyleIdx="2" presStyleCnt="8"/>
      <dgm:spPr/>
    </dgm:pt>
    <dgm:pt modelId="{41815493-1731-4170-84AA-BA0CF81419A1}" type="pres">
      <dgm:prSet presAssocID="{7C5A77E5-D1B0-49FC-B875-94840316CD58}" presName="node" presStyleLbl="node1" presStyleIdx="3" presStyleCnt="9">
        <dgm:presLayoutVars>
          <dgm:bulletEnabled val="1"/>
        </dgm:presLayoutVars>
      </dgm:prSet>
      <dgm:spPr/>
    </dgm:pt>
    <dgm:pt modelId="{C6C867EA-5356-4786-88D4-42D4654E7E89}" type="pres">
      <dgm:prSet presAssocID="{5B3FA063-96A2-4201-B919-D6C346F31851}" presName="sibTrans" presStyleLbl="sibTrans1D1" presStyleIdx="3" presStyleCnt="8"/>
      <dgm:spPr/>
    </dgm:pt>
    <dgm:pt modelId="{D57918B8-A997-4AB2-9DE5-72537A18AAF2}" type="pres">
      <dgm:prSet presAssocID="{5B3FA063-96A2-4201-B919-D6C346F31851}" presName="connectorText" presStyleLbl="sibTrans1D1" presStyleIdx="3" presStyleCnt="8"/>
      <dgm:spPr/>
    </dgm:pt>
    <dgm:pt modelId="{08DF2FDC-C585-408E-AF7B-D9A40FB292F8}" type="pres">
      <dgm:prSet presAssocID="{0A53D12C-3674-4501-9031-3F3B8E0D7B33}" presName="node" presStyleLbl="node1" presStyleIdx="4" presStyleCnt="9">
        <dgm:presLayoutVars>
          <dgm:bulletEnabled val="1"/>
        </dgm:presLayoutVars>
      </dgm:prSet>
      <dgm:spPr/>
    </dgm:pt>
    <dgm:pt modelId="{41F95570-AE86-4414-94E1-1266B56DE3E8}" type="pres">
      <dgm:prSet presAssocID="{0C51071E-E546-4C55-8DFC-5087A2A0094D}" presName="sibTrans" presStyleLbl="sibTrans1D1" presStyleIdx="4" presStyleCnt="8"/>
      <dgm:spPr/>
    </dgm:pt>
    <dgm:pt modelId="{E1441F8E-0893-45D3-9DDE-4AC401A229EA}" type="pres">
      <dgm:prSet presAssocID="{0C51071E-E546-4C55-8DFC-5087A2A0094D}" presName="connectorText" presStyleLbl="sibTrans1D1" presStyleIdx="4" presStyleCnt="8"/>
      <dgm:spPr/>
    </dgm:pt>
    <dgm:pt modelId="{24D9FBA0-9B1F-46FE-83D1-57839BDE9A81}" type="pres">
      <dgm:prSet presAssocID="{8AB1EC51-56FC-4E10-A708-3A097BB02FB2}" presName="node" presStyleLbl="node1" presStyleIdx="5" presStyleCnt="9">
        <dgm:presLayoutVars>
          <dgm:bulletEnabled val="1"/>
        </dgm:presLayoutVars>
      </dgm:prSet>
      <dgm:spPr/>
    </dgm:pt>
    <dgm:pt modelId="{58D7DA2D-8F41-42EB-8A88-7577FE73B751}" type="pres">
      <dgm:prSet presAssocID="{F02FDA98-F138-4AEC-AFCD-C18E52B82BC2}" presName="sibTrans" presStyleLbl="sibTrans1D1" presStyleIdx="5" presStyleCnt="8"/>
      <dgm:spPr/>
    </dgm:pt>
    <dgm:pt modelId="{99FFA343-6274-4BDA-86FB-D1CFCB11BDCB}" type="pres">
      <dgm:prSet presAssocID="{F02FDA98-F138-4AEC-AFCD-C18E52B82BC2}" presName="connectorText" presStyleLbl="sibTrans1D1" presStyleIdx="5" presStyleCnt="8"/>
      <dgm:spPr/>
    </dgm:pt>
    <dgm:pt modelId="{0C1506A0-3482-4D7D-8FCC-CB82421B1D95}" type="pres">
      <dgm:prSet presAssocID="{EF63B18E-D315-4BB8-AC82-A28C6A56885B}" presName="node" presStyleLbl="node1" presStyleIdx="6" presStyleCnt="9">
        <dgm:presLayoutVars>
          <dgm:bulletEnabled val="1"/>
        </dgm:presLayoutVars>
      </dgm:prSet>
      <dgm:spPr/>
    </dgm:pt>
    <dgm:pt modelId="{24060AF7-ED6B-406F-819E-D924429C6054}" type="pres">
      <dgm:prSet presAssocID="{8281D62C-5934-46FD-9590-70144759D6DC}" presName="sibTrans" presStyleLbl="sibTrans1D1" presStyleIdx="6" presStyleCnt="8"/>
      <dgm:spPr/>
    </dgm:pt>
    <dgm:pt modelId="{15F60D6D-E146-4EB6-8886-B1DB19438C91}" type="pres">
      <dgm:prSet presAssocID="{8281D62C-5934-46FD-9590-70144759D6DC}" presName="connectorText" presStyleLbl="sibTrans1D1" presStyleIdx="6" presStyleCnt="8"/>
      <dgm:spPr/>
    </dgm:pt>
    <dgm:pt modelId="{467EC790-3B99-4602-A8A7-650EE89DA869}" type="pres">
      <dgm:prSet presAssocID="{2AF3250F-71DC-4A57-BE53-2E83139BC4C0}" presName="node" presStyleLbl="node1" presStyleIdx="7" presStyleCnt="9">
        <dgm:presLayoutVars>
          <dgm:bulletEnabled val="1"/>
        </dgm:presLayoutVars>
      </dgm:prSet>
      <dgm:spPr/>
    </dgm:pt>
    <dgm:pt modelId="{62DD3D36-D1EF-4CCD-A1DC-89749204C6B4}" type="pres">
      <dgm:prSet presAssocID="{67FF17B8-36B5-476A-85ED-CFAFC7C4A32A}" presName="sibTrans" presStyleLbl="sibTrans1D1" presStyleIdx="7" presStyleCnt="8"/>
      <dgm:spPr/>
    </dgm:pt>
    <dgm:pt modelId="{753C40C9-BEF9-49B2-BA74-A2CE7821C8BB}" type="pres">
      <dgm:prSet presAssocID="{67FF17B8-36B5-476A-85ED-CFAFC7C4A32A}" presName="connectorText" presStyleLbl="sibTrans1D1" presStyleIdx="7" presStyleCnt="8"/>
      <dgm:spPr/>
    </dgm:pt>
    <dgm:pt modelId="{76B365AB-393F-4EA4-BFC2-B77F75A32CEF}" type="pres">
      <dgm:prSet presAssocID="{C1BC1B6D-8061-4FB8-90B7-A666E17941F6}" presName="node" presStyleLbl="node1" presStyleIdx="8" presStyleCnt="9">
        <dgm:presLayoutVars>
          <dgm:bulletEnabled val="1"/>
        </dgm:presLayoutVars>
      </dgm:prSet>
      <dgm:spPr/>
    </dgm:pt>
  </dgm:ptLst>
  <dgm:cxnLst>
    <dgm:cxn modelId="{A1205C03-B517-4689-8780-D2345793CB19}" type="presOf" srcId="{0C51071E-E546-4C55-8DFC-5087A2A0094D}" destId="{E1441F8E-0893-45D3-9DDE-4AC401A229EA}" srcOrd="1" destOrd="0" presId="urn:microsoft.com/office/officeart/2005/8/layout/bProcess3"/>
    <dgm:cxn modelId="{8163D704-1443-4021-B30B-ED7ACA6B4271}" type="presOf" srcId="{7C5A77E5-D1B0-49FC-B875-94840316CD58}" destId="{41815493-1731-4170-84AA-BA0CF81419A1}" srcOrd="0" destOrd="0" presId="urn:microsoft.com/office/officeart/2005/8/layout/bProcess3"/>
    <dgm:cxn modelId="{BB502306-F81F-4FCB-BA3B-BA8FDE1344D5}" srcId="{CBEF854E-5534-463F-A498-225D3502CB0E}" destId="{65AAC6D8-5508-499F-9E02-076A25B5CA5E}" srcOrd="2" destOrd="0" parTransId="{C87ADCAA-3C43-4117-AAAF-DEC7B201032B}" sibTransId="{E01EFB82-183D-418F-BA43-A0F481DF4493}"/>
    <dgm:cxn modelId="{015E7419-A160-4649-BD6D-2CA3808C3543}" type="presOf" srcId="{67FF17B8-36B5-476A-85ED-CFAFC7C4A32A}" destId="{753C40C9-BEF9-49B2-BA74-A2CE7821C8BB}" srcOrd="1" destOrd="0" presId="urn:microsoft.com/office/officeart/2005/8/layout/bProcess3"/>
    <dgm:cxn modelId="{12C3651E-2BFA-44B6-896E-E5E9B4D71687}" srcId="{CBEF854E-5534-463F-A498-225D3502CB0E}" destId="{2AF3250F-71DC-4A57-BE53-2E83139BC4C0}" srcOrd="7" destOrd="0" parTransId="{D3395B59-2FC8-4F83-A451-793251C57634}" sibTransId="{67FF17B8-36B5-476A-85ED-CFAFC7C4A32A}"/>
    <dgm:cxn modelId="{68CA561E-A9EB-4884-A85F-1672E0652E16}" type="presOf" srcId="{5B3FA063-96A2-4201-B919-D6C346F31851}" destId="{D57918B8-A997-4AB2-9DE5-72537A18AAF2}" srcOrd="1" destOrd="0" presId="urn:microsoft.com/office/officeart/2005/8/layout/bProcess3"/>
    <dgm:cxn modelId="{B04A7228-96AA-4FC6-85B2-76FB5DEE059F}" srcId="{CBEF854E-5534-463F-A498-225D3502CB0E}" destId="{8AB1EC51-56FC-4E10-A708-3A097BB02FB2}" srcOrd="5" destOrd="0" parTransId="{E91A0C50-1FAE-4634-BE4A-E7F493486580}" sibTransId="{F02FDA98-F138-4AEC-AFCD-C18E52B82BC2}"/>
    <dgm:cxn modelId="{FF7E9C35-B094-4D12-A6EE-091E22D8A5BF}" srcId="{CBEF854E-5534-463F-A498-225D3502CB0E}" destId="{EF63B18E-D315-4BB8-AC82-A28C6A56885B}" srcOrd="6" destOrd="0" parTransId="{48620B59-A95D-41EA-88C4-14D3947E04BB}" sibTransId="{8281D62C-5934-46FD-9590-70144759D6DC}"/>
    <dgm:cxn modelId="{EEAF743C-6F59-42CE-AC3B-26BF4B538A46}" srcId="{CBEF854E-5534-463F-A498-225D3502CB0E}" destId="{7C5A77E5-D1B0-49FC-B875-94840316CD58}" srcOrd="3" destOrd="0" parTransId="{96597825-FA4C-490F-9833-1BDAFD6BC55D}" sibTransId="{5B3FA063-96A2-4201-B919-D6C346F31851}"/>
    <dgm:cxn modelId="{DE93AE3F-3472-4A94-B2B1-E1A50DCF5AAE}" srcId="{CBEF854E-5534-463F-A498-225D3502CB0E}" destId="{C1BC1B6D-8061-4FB8-90B7-A666E17941F6}" srcOrd="8" destOrd="0" parTransId="{D1E487A9-613A-4FE7-A6F5-44447174E901}" sibTransId="{2388F602-48F2-40B9-95EF-0353E9DF2C2F}"/>
    <dgm:cxn modelId="{67AE9844-CCEA-41B8-A1C3-724676BE7139}" type="presOf" srcId="{95E6F25D-2DC8-4731-BE0F-A335B933DB1F}" destId="{580FB3DA-DBA4-450F-8BAE-BF83673518F2}" srcOrd="0" destOrd="0" presId="urn:microsoft.com/office/officeart/2005/8/layout/bProcess3"/>
    <dgm:cxn modelId="{68A95647-C637-44E0-B488-5E41EE420978}" type="presOf" srcId="{5E99B73F-6342-4C29-9873-DEA8E14A1850}" destId="{7DC2F3B4-E5BD-4F0A-A41C-13F62488837D}" srcOrd="0" destOrd="0" presId="urn:microsoft.com/office/officeart/2005/8/layout/bProcess3"/>
    <dgm:cxn modelId="{BBF1FB4E-FEE5-4A54-8BB8-8657F15B0E04}" type="presOf" srcId="{0C51071E-E546-4C55-8DFC-5087A2A0094D}" destId="{41F95570-AE86-4414-94E1-1266B56DE3E8}" srcOrd="0" destOrd="0" presId="urn:microsoft.com/office/officeart/2005/8/layout/bProcess3"/>
    <dgm:cxn modelId="{8235F251-7F43-4D27-A70F-F02BA3E8E36C}" srcId="{CBEF854E-5534-463F-A498-225D3502CB0E}" destId="{0A53D12C-3674-4501-9031-3F3B8E0D7B33}" srcOrd="4" destOrd="0" parTransId="{D2FECB3C-9DA7-4670-AA09-24F86176AA7D}" sibTransId="{0C51071E-E546-4C55-8DFC-5087A2A0094D}"/>
    <dgm:cxn modelId="{50B8FB51-4B05-4926-B5A6-C1D45E3B4B0D}" srcId="{CBEF854E-5534-463F-A498-225D3502CB0E}" destId="{95E6F25D-2DC8-4731-BE0F-A335B933DB1F}" srcOrd="0" destOrd="0" parTransId="{BB28AC49-0646-44CB-BF29-B71097514AAC}" sibTransId="{29096358-6117-42B5-B775-EA9BBBB110DC}"/>
    <dgm:cxn modelId="{16FBF352-1301-40BF-9B27-A91A3E5CBEC4}" type="presOf" srcId="{C1BC1B6D-8061-4FB8-90B7-A666E17941F6}" destId="{76B365AB-393F-4EA4-BFC2-B77F75A32CEF}" srcOrd="0" destOrd="0" presId="urn:microsoft.com/office/officeart/2005/8/layout/bProcess3"/>
    <dgm:cxn modelId="{EECAC67D-68CC-4587-B3AA-C2C73A478D39}" type="presOf" srcId="{5B3FA063-96A2-4201-B919-D6C346F31851}" destId="{C6C867EA-5356-4786-88D4-42D4654E7E89}" srcOrd="0" destOrd="0" presId="urn:microsoft.com/office/officeart/2005/8/layout/bProcess3"/>
    <dgm:cxn modelId="{7B2C7484-F3FB-47A1-B4B0-E1FCDBEAEC87}" type="presOf" srcId="{63ACECDB-F051-44D2-A8A3-0E99C700E36E}" destId="{188FA4F5-0D65-4EAD-9A85-0AE206F3C86A}" srcOrd="1" destOrd="0" presId="urn:microsoft.com/office/officeart/2005/8/layout/bProcess3"/>
    <dgm:cxn modelId="{9F039A87-2DBD-46C6-9566-FCAC9607C72F}" type="presOf" srcId="{63ACECDB-F051-44D2-A8A3-0E99C700E36E}" destId="{5E48720D-C0CB-4136-9881-B97E3775E644}" srcOrd="0" destOrd="0" presId="urn:microsoft.com/office/officeart/2005/8/layout/bProcess3"/>
    <dgm:cxn modelId="{008A1988-2095-460D-9276-C41B9D2FDA84}" type="presOf" srcId="{29096358-6117-42B5-B775-EA9BBBB110DC}" destId="{EE488AF5-D169-4C0E-B8A1-AC8A9C934148}" srcOrd="1" destOrd="0" presId="urn:microsoft.com/office/officeart/2005/8/layout/bProcess3"/>
    <dgm:cxn modelId="{6A4A529D-E60C-4B87-8876-414E33205CE3}" type="presOf" srcId="{8281D62C-5934-46FD-9590-70144759D6DC}" destId="{24060AF7-ED6B-406F-819E-D924429C6054}" srcOrd="0" destOrd="0" presId="urn:microsoft.com/office/officeart/2005/8/layout/bProcess3"/>
    <dgm:cxn modelId="{1D23B49E-4579-46CD-AFE0-D3E43C628023}" type="presOf" srcId="{29096358-6117-42B5-B775-EA9BBBB110DC}" destId="{B65871C8-44DF-40EB-BEE1-6D37B99F7B64}" srcOrd="0" destOrd="0" presId="urn:microsoft.com/office/officeart/2005/8/layout/bProcess3"/>
    <dgm:cxn modelId="{E33165A0-57DF-4665-91EB-D65F3860BC46}" type="presOf" srcId="{E01EFB82-183D-418F-BA43-A0F481DF4493}" destId="{4E24A332-030D-48FC-8358-48984DE02E8A}" srcOrd="0" destOrd="0" presId="urn:microsoft.com/office/officeart/2005/8/layout/bProcess3"/>
    <dgm:cxn modelId="{E22469A2-E14C-49EE-82E0-8B1C754AB6F5}" type="presOf" srcId="{8281D62C-5934-46FD-9590-70144759D6DC}" destId="{15F60D6D-E146-4EB6-8886-B1DB19438C91}" srcOrd="1" destOrd="0" presId="urn:microsoft.com/office/officeart/2005/8/layout/bProcess3"/>
    <dgm:cxn modelId="{A20E49AB-6E9B-4779-8FE7-0405C52CBF90}" type="presOf" srcId="{CBEF854E-5534-463F-A498-225D3502CB0E}" destId="{71427551-FBD0-443C-ADD6-31F5E8E84B90}" srcOrd="0" destOrd="0" presId="urn:microsoft.com/office/officeart/2005/8/layout/bProcess3"/>
    <dgm:cxn modelId="{6507B8AF-AA7C-4F65-BA8C-FF827F487918}" type="presOf" srcId="{EF63B18E-D315-4BB8-AC82-A28C6A56885B}" destId="{0C1506A0-3482-4D7D-8FCC-CB82421B1D95}" srcOrd="0" destOrd="0" presId="urn:microsoft.com/office/officeart/2005/8/layout/bProcess3"/>
    <dgm:cxn modelId="{7B3093B8-26AB-4A99-BB38-1BDCDB38044F}" type="presOf" srcId="{67FF17B8-36B5-476A-85ED-CFAFC7C4A32A}" destId="{62DD3D36-D1EF-4CCD-A1DC-89749204C6B4}" srcOrd="0" destOrd="0" presId="urn:microsoft.com/office/officeart/2005/8/layout/bProcess3"/>
    <dgm:cxn modelId="{78EA3FBD-F454-44F2-A515-D4227232D5EB}" type="presOf" srcId="{8AB1EC51-56FC-4E10-A708-3A097BB02FB2}" destId="{24D9FBA0-9B1F-46FE-83D1-57839BDE9A81}" srcOrd="0" destOrd="0" presId="urn:microsoft.com/office/officeart/2005/8/layout/bProcess3"/>
    <dgm:cxn modelId="{A66774BF-4031-4E56-A71D-E501C28B530A}" type="presOf" srcId="{F02FDA98-F138-4AEC-AFCD-C18E52B82BC2}" destId="{58D7DA2D-8F41-42EB-8A88-7577FE73B751}" srcOrd="0" destOrd="0" presId="urn:microsoft.com/office/officeart/2005/8/layout/bProcess3"/>
    <dgm:cxn modelId="{BBBE9DC0-B7FB-4AA2-9035-48C2D306F211}" type="presOf" srcId="{0A53D12C-3674-4501-9031-3F3B8E0D7B33}" destId="{08DF2FDC-C585-408E-AF7B-D9A40FB292F8}" srcOrd="0" destOrd="0" presId="urn:microsoft.com/office/officeart/2005/8/layout/bProcess3"/>
    <dgm:cxn modelId="{9C9030D4-9D21-4650-9E39-A8F41751BD22}" type="presOf" srcId="{65AAC6D8-5508-499F-9E02-076A25B5CA5E}" destId="{A5725828-B313-4148-922E-F2106BE02F16}" srcOrd="0" destOrd="0" presId="urn:microsoft.com/office/officeart/2005/8/layout/bProcess3"/>
    <dgm:cxn modelId="{A1EBD7DF-032D-4BBE-BA14-AAE6BE711981}" type="presOf" srcId="{F02FDA98-F138-4AEC-AFCD-C18E52B82BC2}" destId="{99FFA343-6274-4BDA-86FB-D1CFCB11BDCB}" srcOrd="1" destOrd="0" presId="urn:microsoft.com/office/officeart/2005/8/layout/bProcess3"/>
    <dgm:cxn modelId="{3ECB07E1-A4FC-4C02-B9F1-7F7FE3EDB5E8}" type="presOf" srcId="{2AF3250F-71DC-4A57-BE53-2E83139BC4C0}" destId="{467EC790-3B99-4602-A8A7-650EE89DA869}" srcOrd="0" destOrd="0" presId="urn:microsoft.com/office/officeart/2005/8/layout/bProcess3"/>
    <dgm:cxn modelId="{BC5417F0-9B5C-4A6A-B745-AD5342329E55}" type="presOf" srcId="{E01EFB82-183D-418F-BA43-A0F481DF4493}" destId="{A0B9376B-9E68-4E72-9CEC-DBE387234585}" srcOrd="1" destOrd="0" presId="urn:microsoft.com/office/officeart/2005/8/layout/bProcess3"/>
    <dgm:cxn modelId="{DE247FF4-9D7B-4507-8CC9-95D5C99097C8}" srcId="{CBEF854E-5534-463F-A498-225D3502CB0E}" destId="{5E99B73F-6342-4C29-9873-DEA8E14A1850}" srcOrd="1" destOrd="0" parTransId="{CC1D10CD-67F8-4B0B-8066-E9290D89D7E2}" sibTransId="{63ACECDB-F051-44D2-A8A3-0E99C700E36E}"/>
    <dgm:cxn modelId="{A50955C3-D97F-4EBB-9319-9556BD655487}" type="presParOf" srcId="{71427551-FBD0-443C-ADD6-31F5E8E84B90}" destId="{580FB3DA-DBA4-450F-8BAE-BF83673518F2}" srcOrd="0" destOrd="0" presId="urn:microsoft.com/office/officeart/2005/8/layout/bProcess3"/>
    <dgm:cxn modelId="{13D76D43-28E7-4CB8-AC55-36670C5D6432}" type="presParOf" srcId="{71427551-FBD0-443C-ADD6-31F5E8E84B90}" destId="{B65871C8-44DF-40EB-BEE1-6D37B99F7B64}" srcOrd="1" destOrd="0" presId="urn:microsoft.com/office/officeart/2005/8/layout/bProcess3"/>
    <dgm:cxn modelId="{B3243555-66C2-42FA-B1DA-3AF2DD4269D1}" type="presParOf" srcId="{B65871C8-44DF-40EB-BEE1-6D37B99F7B64}" destId="{EE488AF5-D169-4C0E-B8A1-AC8A9C934148}" srcOrd="0" destOrd="0" presId="urn:microsoft.com/office/officeart/2005/8/layout/bProcess3"/>
    <dgm:cxn modelId="{167D96ED-D414-47F6-A596-4ECD885F2F3F}" type="presParOf" srcId="{71427551-FBD0-443C-ADD6-31F5E8E84B90}" destId="{7DC2F3B4-E5BD-4F0A-A41C-13F62488837D}" srcOrd="2" destOrd="0" presId="urn:microsoft.com/office/officeart/2005/8/layout/bProcess3"/>
    <dgm:cxn modelId="{EE6D8116-F98F-4EB8-B68D-31515838B51F}" type="presParOf" srcId="{71427551-FBD0-443C-ADD6-31F5E8E84B90}" destId="{5E48720D-C0CB-4136-9881-B97E3775E644}" srcOrd="3" destOrd="0" presId="urn:microsoft.com/office/officeart/2005/8/layout/bProcess3"/>
    <dgm:cxn modelId="{18F80D44-2B23-4123-B30D-232123FCE33A}" type="presParOf" srcId="{5E48720D-C0CB-4136-9881-B97E3775E644}" destId="{188FA4F5-0D65-4EAD-9A85-0AE206F3C86A}" srcOrd="0" destOrd="0" presId="urn:microsoft.com/office/officeart/2005/8/layout/bProcess3"/>
    <dgm:cxn modelId="{99639E2F-C36C-497F-B5F1-8AE46024FDC6}" type="presParOf" srcId="{71427551-FBD0-443C-ADD6-31F5E8E84B90}" destId="{A5725828-B313-4148-922E-F2106BE02F16}" srcOrd="4" destOrd="0" presId="urn:microsoft.com/office/officeart/2005/8/layout/bProcess3"/>
    <dgm:cxn modelId="{41D76FFF-9474-4FA5-B481-78E5A5480DBA}" type="presParOf" srcId="{71427551-FBD0-443C-ADD6-31F5E8E84B90}" destId="{4E24A332-030D-48FC-8358-48984DE02E8A}" srcOrd="5" destOrd="0" presId="urn:microsoft.com/office/officeart/2005/8/layout/bProcess3"/>
    <dgm:cxn modelId="{5F5C816D-7F47-4FCA-9C99-0518749802F3}" type="presParOf" srcId="{4E24A332-030D-48FC-8358-48984DE02E8A}" destId="{A0B9376B-9E68-4E72-9CEC-DBE387234585}" srcOrd="0" destOrd="0" presId="urn:microsoft.com/office/officeart/2005/8/layout/bProcess3"/>
    <dgm:cxn modelId="{9E9B92DA-DFDC-4AF8-BFDA-3DEA6E494E62}" type="presParOf" srcId="{71427551-FBD0-443C-ADD6-31F5E8E84B90}" destId="{41815493-1731-4170-84AA-BA0CF81419A1}" srcOrd="6" destOrd="0" presId="urn:microsoft.com/office/officeart/2005/8/layout/bProcess3"/>
    <dgm:cxn modelId="{35DF5389-FE66-4AF4-87AE-6372ACE0DD4E}" type="presParOf" srcId="{71427551-FBD0-443C-ADD6-31F5E8E84B90}" destId="{C6C867EA-5356-4786-88D4-42D4654E7E89}" srcOrd="7" destOrd="0" presId="urn:microsoft.com/office/officeart/2005/8/layout/bProcess3"/>
    <dgm:cxn modelId="{0A41E9EE-3F63-42D3-B831-87882DFB31F1}" type="presParOf" srcId="{C6C867EA-5356-4786-88D4-42D4654E7E89}" destId="{D57918B8-A997-4AB2-9DE5-72537A18AAF2}" srcOrd="0" destOrd="0" presId="urn:microsoft.com/office/officeart/2005/8/layout/bProcess3"/>
    <dgm:cxn modelId="{16F960C9-2507-4F1F-9483-FDE6610C15D4}" type="presParOf" srcId="{71427551-FBD0-443C-ADD6-31F5E8E84B90}" destId="{08DF2FDC-C585-408E-AF7B-D9A40FB292F8}" srcOrd="8" destOrd="0" presId="urn:microsoft.com/office/officeart/2005/8/layout/bProcess3"/>
    <dgm:cxn modelId="{36AD46A8-1515-42AC-B6DE-279FCA36BDDC}" type="presParOf" srcId="{71427551-FBD0-443C-ADD6-31F5E8E84B90}" destId="{41F95570-AE86-4414-94E1-1266B56DE3E8}" srcOrd="9" destOrd="0" presId="urn:microsoft.com/office/officeart/2005/8/layout/bProcess3"/>
    <dgm:cxn modelId="{7DBFD95D-C2A6-4D31-8BE3-89A253B68E71}" type="presParOf" srcId="{41F95570-AE86-4414-94E1-1266B56DE3E8}" destId="{E1441F8E-0893-45D3-9DDE-4AC401A229EA}" srcOrd="0" destOrd="0" presId="urn:microsoft.com/office/officeart/2005/8/layout/bProcess3"/>
    <dgm:cxn modelId="{9F9EF41E-B170-4795-B25A-3F8FDE74DB03}" type="presParOf" srcId="{71427551-FBD0-443C-ADD6-31F5E8E84B90}" destId="{24D9FBA0-9B1F-46FE-83D1-57839BDE9A81}" srcOrd="10" destOrd="0" presId="urn:microsoft.com/office/officeart/2005/8/layout/bProcess3"/>
    <dgm:cxn modelId="{5D4FF409-B4F2-4DAC-9721-EDAE94CBAADD}" type="presParOf" srcId="{71427551-FBD0-443C-ADD6-31F5E8E84B90}" destId="{58D7DA2D-8F41-42EB-8A88-7577FE73B751}" srcOrd="11" destOrd="0" presId="urn:microsoft.com/office/officeart/2005/8/layout/bProcess3"/>
    <dgm:cxn modelId="{FAB44D53-4EFD-4947-821C-3A8540656F29}" type="presParOf" srcId="{58D7DA2D-8F41-42EB-8A88-7577FE73B751}" destId="{99FFA343-6274-4BDA-86FB-D1CFCB11BDCB}" srcOrd="0" destOrd="0" presId="urn:microsoft.com/office/officeart/2005/8/layout/bProcess3"/>
    <dgm:cxn modelId="{588535EF-5530-4229-B71C-177C08E3DC82}" type="presParOf" srcId="{71427551-FBD0-443C-ADD6-31F5E8E84B90}" destId="{0C1506A0-3482-4D7D-8FCC-CB82421B1D95}" srcOrd="12" destOrd="0" presId="urn:microsoft.com/office/officeart/2005/8/layout/bProcess3"/>
    <dgm:cxn modelId="{5DDCCFDB-DFBB-4FAF-8261-28CCBABBA604}" type="presParOf" srcId="{71427551-FBD0-443C-ADD6-31F5E8E84B90}" destId="{24060AF7-ED6B-406F-819E-D924429C6054}" srcOrd="13" destOrd="0" presId="urn:microsoft.com/office/officeart/2005/8/layout/bProcess3"/>
    <dgm:cxn modelId="{18A9FBDD-8423-466D-AC9A-298EAFBCDD8B}" type="presParOf" srcId="{24060AF7-ED6B-406F-819E-D924429C6054}" destId="{15F60D6D-E146-4EB6-8886-B1DB19438C91}" srcOrd="0" destOrd="0" presId="urn:microsoft.com/office/officeart/2005/8/layout/bProcess3"/>
    <dgm:cxn modelId="{C20C69B3-82B9-4F32-970D-A70EDDB6D4A1}" type="presParOf" srcId="{71427551-FBD0-443C-ADD6-31F5E8E84B90}" destId="{467EC790-3B99-4602-A8A7-650EE89DA869}" srcOrd="14" destOrd="0" presId="urn:microsoft.com/office/officeart/2005/8/layout/bProcess3"/>
    <dgm:cxn modelId="{0E471629-85B1-4F94-9CFD-95841DE9B630}" type="presParOf" srcId="{71427551-FBD0-443C-ADD6-31F5E8E84B90}" destId="{62DD3D36-D1EF-4CCD-A1DC-89749204C6B4}" srcOrd="15" destOrd="0" presId="urn:microsoft.com/office/officeart/2005/8/layout/bProcess3"/>
    <dgm:cxn modelId="{0EFA224B-79FB-4CAA-840D-966E19D15D56}" type="presParOf" srcId="{62DD3D36-D1EF-4CCD-A1DC-89749204C6B4}" destId="{753C40C9-BEF9-49B2-BA74-A2CE7821C8BB}" srcOrd="0" destOrd="0" presId="urn:microsoft.com/office/officeart/2005/8/layout/bProcess3"/>
    <dgm:cxn modelId="{465181C9-F1BF-4717-9AD7-FDA1140FF660}" type="presParOf" srcId="{71427551-FBD0-443C-ADD6-31F5E8E84B90}" destId="{76B365AB-393F-4EA4-BFC2-B77F75A32CEF}" srcOrd="1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1BFE6-9F6B-43C8-BDC3-62E1F9F736FE}">
      <dsp:nvSpPr>
        <dsp:cNvPr id="0" name=""/>
        <dsp:cNvSpPr/>
      </dsp:nvSpPr>
      <dsp:spPr>
        <a:xfrm>
          <a:off x="1886724" y="0"/>
          <a:ext cx="2682491" cy="2682899"/>
        </a:xfrm>
        <a:prstGeom prst="circularArrow">
          <a:avLst>
            <a:gd name="adj1" fmla="val 10980"/>
            <a:gd name="adj2" fmla="val 1142322"/>
            <a:gd name="adj3" fmla="val 4500000"/>
            <a:gd name="adj4" fmla="val 10800000"/>
            <a:gd name="adj5" fmla="val 125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5D2944-017F-4F53-A991-F00D030F4985}">
      <dsp:nvSpPr>
        <dsp:cNvPr id="0" name=""/>
        <dsp:cNvSpPr/>
      </dsp:nvSpPr>
      <dsp:spPr>
        <a:xfrm>
          <a:off x="2482497" y="861161"/>
          <a:ext cx="1540976" cy="885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t>Sous-commission « Secteur non-marchand » de la Commission « Politique sociale »</a:t>
          </a:r>
          <a:endParaRPr lang="fr-BE" sz="1200" b="1" kern="1200" dirty="0"/>
        </a:p>
      </dsp:txBody>
      <dsp:txXfrm>
        <a:off x="2482497" y="861161"/>
        <a:ext cx="1540976" cy="885373"/>
      </dsp:txXfrm>
    </dsp:sp>
    <dsp:sp modelId="{FD1ECCB2-E03D-45F8-83E1-4201D6199971}">
      <dsp:nvSpPr>
        <dsp:cNvPr id="0" name=""/>
        <dsp:cNvSpPr/>
      </dsp:nvSpPr>
      <dsp:spPr>
        <a:xfrm>
          <a:off x="1141671" y="1541524"/>
          <a:ext cx="2682491" cy="2682899"/>
        </a:xfrm>
        <a:prstGeom prst="leftCircularArrow">
          <a:avLst>
            <a:gd name="adj1" fmla="val 10980"/>
            <a:gd name="adj2" fmla="val 1142322"/>
            <a:gd name="adj3" fmla="val 6300000"/>
            <a:gd name="adj4" fmla="val 18900000"/>
            <a:gd name="adj5" fmla="val 12500"/>
          </a:avLst>
        </a:prstGeom>
        <a:solidFill>
          <a:srgbClr val="12A19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D97B71-9DA9-4946-9261-F2903D2EF4D3}">
      <dsp:nvSpPr>
        <dsp:cNvPr id="0" name=""/>
        <dsp:cNvSpPr/>
      </dsp:nvSpPr>
      <dsp:spPr>
        <a:xfrm>
          <a:off x="1725159" y="2433368"/>
          <a:ext cx="1515517" cy="91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t>Commission « Secteur non-marchand » </a:t>
          </a:r>
          <a:endParaRPr lang="fr-BE" sz="1200" b="1" kern="1200" dirty="0"/>
        </a:p>
      </dsp:txBody>
      <dsp:txXfrm>
        <a:off x="1725159" y="2433368"/>
        <a:ext cx="1515517" cy="916490"/>
      </dsp:txXfrm>
    </dsp:sp>
    <dsp:sp modelId="{CABF9479-B7D7-4025-9E51-D3B93C5BD9D7}">
      <dsp:nvSpPr>
        <dsp:cNvPr id="0" name=""/>
        <dsp:cNvSpPr/>
      </dsp:nvSpPr>
      <dsp:spPr>
        <a:xfrm>
          <a:off x="2077647" y="3267520"/>
          <a:ext cx="2304675" cy="2305599"/>
        </a:xfrm>
        <a:prstGeom prst="blockArc">
          <a:avLst>
            <a:gd name="adj1" fmla="val 13500000"/>
            <a:gd name="adj2" fmla="val 10800000"/>
            <a:gd name="adj3" fmla="val 12740"/>
          </a:avLst>
        </a:prstGeom>
        <a:solidFill>
          <a:schemeClr val="accent6">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D13E90-182C-4507-AE02-42DE78F5A8AE}">
      <dsp:nvSpPr>
        <dsp:cNvPr id="0" name=""/>
        <dsp:cNvSpPr/>
      </dsp:nvSpPr>
      <dsp:spPr>
        <a:xfrm>
          <a:off x="2483169" y="4071721"/>
          <a:ext cx="1490609" cy="745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fr-FR" sz="1200" b="1" kern="1200" dirty="0"/>
            <a:t>Commission de l’Action et de l’Intégration sociale, des Services collectifs et de la Santé</a:t>
          </a:r>
          <a:endParaRPr lang="fr-BE" sz="1200" b="1" kern="1200" dirty="0"/>
        </a:p>
      </dsp:txBody>
      <dsp:txXfrm>
        <a:off x="2483169" y="4071721"/>
        <a:ext cx="1490609" cy="7451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10EEB7-F871-41AD-9C91-F02D125BC103}">
      <dsp:nvSpPr>
        <dsp:cNvPr id="0" name=""/>
        <dsp:cNvSpPr/>
      </dsp:nvSpPr>
      <dsp:spPr>
        <a:xfrm>
          <a:off x="0" y="350869"/>
          <a:ext cx="10383482" cy="1615950"/>
        </a:xfrm>
        <a:prstGeom prst="rect">
          <a:avLst/>
        </a:prstGeom>
        <a:noFill/>
        <a:ln w="12700" cap="flat" cmpd="sng" algn="ctr">
          <a:solidFill>
            <a:srgbClr val="F806A7">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5874" tIns="395732" rIns="805874" bIns="128016" numCol="1" spcCol="1270" anchor="t" anchorCtr="0">
          <a:noAutofit/>
        </a:bodyPr>
        <a:lstStyle/>
        <a:p>
          <a:pPr marL="171450" lvl="1" indent="-171450" algn="l" defTabSz="800100">
            <a:lnSpc>
              <a:spcPct val="90000"/>
            </a:lnSpc>
            <a:spcBef>
              <a:spcPct val="0"/>
            </a:spcBef>
            <a:spcAft>
              <a:spcPct val="15000"/>
            </a:spcAft>
            <a:buChar char="•"/>
          </a:pPr>
          <a:r>
            <a:rPr lang="fr-BE" sz="1800" b="1" kern="1200" dirty="0"/>
            <a:t>Organisations patronales : </a:t>
          </a:r>
        </a:p>
        <a:p>
          <a:pPr marL="171450" lvl="1" indent="-171450" algn="l" defTabSz="800100">
            <a:lnSpc>
              <a:spcPct val="90000"/>
            </a:lnSpc>
            <a:spcBef>
              <a:spcPct val="0"/>
            </a:spcBef>
            <a:spcAft>
              <a:spcPct val="15000"/>
            </a:spcAft>
            <a:buChar char="•"/>
          </a:pPr>
          <a:r>
            <a:rPr lang="fr-BE" sz="1600" kern="1200"/>
            <a:t>AKT, </a:t>
          </a:r>
          <a:r>
            <a:rPr lang="fr-BE" sz="1600" kern="1200" dirty="0"/>
            <a:t>UCM, UNIPSO, SNI, FWA</a:t>
          </a:r>
        </a:p>
        <a:p>
          <a:pPr marL="171450" lvl="1" indent="-171450" algn="l" defTabSz="800100">
            <a:lnSpc>
              <a:spcPct val="90000"/>
            </a:lnSpc>
            <a:spcBef>
              <a:spcPct val="0"/>
            </a:spcBef>
            <a:spcAft>
              <a:spcPct val="15000"/>
            </a:spcAft>
            <a:buChar char="•"/>
          </a:pPr>
          <a:r>
            <a:rPr lang="fr-BE" sz="1800" b="1" kern="1200" dirty="0"/>
            <a:t>Organisations syndicales </a:t>
          </a:r>
          <a:r>
            <a:rPr lang="fr-BE" sz="1600" kern="1200" dirty="0"/>
            <a:t>: </a:t>
          </a:r>
        </a:p>
        <a:p>
          <a:pPr marL="171450" lvl="1" indent="-171450" algn="l" defTabSz="800100">
            <a:lnSpc>
              <a:spcPct val="90000"/>
            </a:lnSpc>
            <a:spcBef>
              <a:spcPct val="0"/>
            </a:spcBef>
            <a:spcAft>
              <a:spcPct val="15000"/>
            </a:spcAft>
            <a:buChar char="•"/>
          </a:pPr>
          <a:r>
            <a:rPr lang="fr-BE" sz="1600" kern="1200" dirty="0"/>
            <a:t>FGTB, CSC, CGSLB</a:t>
          </a:r>
        </a:p>
      </dsp:txBody>
      <dsp:txXfrm>
        <a:off x="0" y="350869"/>
        <a:ext cx="10383482" cy="1615950"/>
      </dsp:txXfrm>
    </dsp:sp>
    <dsp:sp modelId="{174CACCB-9979-4011-9361-C8456A9856A3}">
      <dsp:nvSpPr>
        <dsp:cNvPr id="0" name=""/>
        <dsp:cNvSpPr/>
      </dsp:nvSpPr>
      <dsp:spPr>
        <a:xfrm>
          <a:off x="519174" y="70429"/>
          <a:ext cx="7268437" cy="560880"/>
        </a:xfrm>
        <a:prstGeom prst="roundRect">
          <a:avLst/>
        </a:prstGeom>
        <a:solidFill>
          <a:srgbClr val="FF66CC"/>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4730" tIns="0" rIns="274730" bIns="0" numCol="1" spcCol="1270" anchor="ctr" anchorCtr="0">
          <a:noAutofit/>
        </a:bodyPr>
        <a:lstStyle/>
        <a:p>
          <a:pPr marL="0" lvl="0" indent="0" algn="l" defTabSz="711200">
            <a:lnSpc>
              <a:spcPct val="90000"/>
            </a:lnSpc>
            <a:spcBef>
              <a:spcPct val="0"/>
            </a:spcBef>
            <a:spcAft>
              <a:spcPct val="35000"/>
            </a:spcAft>
            <a:buNone/>
          </a:pPr>
          <a:r>
            <a:rPr lang="fr-FR" sz="1600" b="1" kern="1200" dirty="0"/>
            <a:t>Commission de l’Action et de l’Intégration sociale, des Services collectifs et de la Santé </a:t>
          </a:r>
          <a:endParaRPr lang="fr-BE" sz="1600" b="1" kern="1200" dirty="0"/>
        </a:p>
      </dsp:txBody>
      <dsp:txXfrm>
        <a:off x="546554" y="97809"/>
        <a:ext cx="7213677" cy="506120"/>
      </dsp:txXfrm>
    </dsp:sp>
    <dsp:sp modelId="{C21850C5-488A-480A-8CD8-A6D44DB32BD7}">
      <dsp:nvSpPr>
        <dsp:cNvPr id="0" name=""/>
        <dsp:cNvSpPr/>
      </dsp:nvSpPr>
      <dsp:spPr>
        <a:xfrm>
          <a:off x="0" y="2349859"/>
          <a:ext cx="10383482" cy="2812950"/>
        </a:xfrm>
        <a:prstGeom prst="rect">
          <a:avLst/>
        </a:prstGeom>
        <a:noFill/>
        <a:ln w="12700" cap="flat" cmpd="sng" algn="ctr">
          <a:solidFill>
            <a:srgbClr val="92D05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5874" tIns="395732" rIns="805874" bIns="135128" numCol="1" spcCol="1270" anchor="t" anchorCtr="0">
          <a:noAutofit/>
        </a:bodyPr>
        <a:lstStyle/>
        <a:p>
          <a:pPr marL="171450" lvl="1" indent="-171450" algn="l" defTabSz="844550">
            <a:lnSpc>
              <a:spcPct val="90000"/>
            </a:lnSpc>
            <a:spcBef>
              <a:spcPct val="0"/>
            </a:spcBef>
            <a:spcAft>
              <a:spcPct val="15000"/>
            </a:spcAft>
            <a:buChar char="•"/>
          </a:pPr>
          <a:r>
            <a:rPr lang="fr-FR" sz="1900" b="1" kern="1200" dirty="0"/>
            <a:t>Action sociale: </a:t>
          </a:r>
        </a:p>
        <a:p>
          <a:pPr marL="171450" lvl="1" indent="-171450" algn="l" defTabSz="844550">
            <a:lnSpc>
              <a:spcPct val="90000"/>
            </a:lnSpc>
            <a:spcBef>
              <a:spcPct val="0"/>
            </a:spcBef>
            <a:spcAft>
              <a:spcPct val="15000"/>
            </a:spcAft>
            <a:buChar char="•"/>
          </a:pPr>
          <a:r>
            <a:rPr lang="fr-FR" sz="1900" kern="1200" dirty="0"/>
            <a:t>Organisations actives en matière d’accueil et d’hébergement, d’insertion sociale, centres de service social, Observatoire du crédit et de l’endettement, Réseau wallon de lutte contre la pauvreté, la Fédération des CPAS, UVCW</a:t>
          </a:r>
          <a:endParaRPr lang="fr-BE" sz="1900" kern="1200" dirty="0"/>
        </a:p>
        <a:p>
          <a:pPr marL="171450" lvl="1" indent="-171450" algn="l" defTabSz="844550">
            <a:lnSpc>
              <a:spcPct val="90000"/>
            </a:lnSpc>
            <a:spcBef>
              <a:spcPct val="0"/>
            </a:spcBef>
            <a:spcAft>
              <a:spcPct val="15000"/>
            </a:spcAft>
            <a:buChar char="•"/>
          </a:pPr>
          <a:r>
            <a:rPr lang="fr-FR" sz="1900" b="1" kern="1200" dirty="0"/>
            <a:t>Intégration des personnes étrangères: </a:t>
          </a:r>
        </a:p>
        <a:p>
          <a:pPr marL="171450" lvl="1" indent="-171450" algn="l" defTabSz="844550">
            <a:lnSpc>
              <a:spcPct val="90000"/>
            </a:lnSpc>
            <a:spcBef>
              <a:spcPct val="0"/>
            </a:spcBef>
            <a:spcAft>
              <a:spcPct val="15000"/>
            </a:spcAft>
            <a:buChar char="•"/>
          </a:pPr>
          <a:r>
            <a:rPr lang="fr-FR" sz="1900" kern="1200" dirty="0"/>
            <a:t>Représentants des organisations actives en matière d’intégration des personnes étrangères, des Centres régionaux d’intégration (DISCRI, CRI), Fédération des CPAS, UVCW</a:t>
          </a:r>
          <a:endParaRPr lang="fr-BE" sz="1900" kern="1200" dirty="0"/>
        </a:p>
      </dsp:txBody>
      <dsp:txXfrm>
        <a:off x="0" y="2349859"/>
        <a:ext cx="10383482" cy="2812950"/>
      </dsp:txXfrm>
    </dsp:sp>
    <dsp:sp modelId="{1AD1D958-43A4-4E7B-A4E2-884F0D266BA6}">
      <dsp:nvSpPr>
        <dsp:cNvPr id="0" name=""/>
        <dsp:cNvSpPr/>
      </dsp:nvSpPr>
      <dsp:spPr>
        <a:xfrm>
          <a:off x="519174" y="2069420"/>
          <a:ext cx="7268437" cy="560880"/>
        </a:xfrm>
        <a:prstGeom prst="roundRect">
          <a:avLst/>
        </a:prstGeom>
        <a:solidFill>
          <a:schemeClr val="accent2">
            <a:hueOff val="4681519"/>
            <a:satOff val="-5839"/>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4730" tIns="0" rIns="274730" bIns="0" numCol="1" spcCol="1270" anchor="ctr" anchorCtr="0">
          <a:noAutofit/>
        </a:bodyPr>
        <a:lstStyle/>
        <a:p>
          <a:pPr marL="0" lvl="0" indent="0" algn="l" defTabSz="711200">
            <a:lnSpc>
              <a:spcPct val="90000"/>
            </a:lnSpc>
            <a:spcBef>
              <a:spcPct val="0"/>
            </a:spcBef>
            <a:spcAft>
              <a:spcPct val="35000"/>
            </a:spcAft>
            <a:buNone/>
          </a:pPr>
          <a:r>
            <a:rPr lang="fr-FR" sz="1600" b="1" kern="1200" dirty="0"/>
            <a:t>Commission élargie à deux sections</a:t>
          </a:r>
          <a:endParaRPr lang="fr-BE" sz="1600" b="1" kern="1200" dirty="0"/>
        </a:p>
      </dsp:txBody>
      <dsp:txXfrm>
        <a:off x="546554" y="2096800"/>
        <a:ext cx="7213677"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871C8-44DF-40EB-BEE1-6D37B99F7B64}">
      <dsp:nvSpPr>
        <dsp:cNvPr id="0" name=""/>
        <dsp:cNvSpPr/>
      </dsp:nvSpPr>
      <dsp:spPr>
        <a:xfrm>
          <a:off x="2211061" y="570148"/>
          <a:ext cx="439617" cy="91440"/>
        </a:xfrm>
        <a:custGeom>
          <a:avLst/>
          <a:gdLst/>
          <a:ahLst/>
          <a:cxnLst/>
          <a:rect l="0" t="0" r="0" b="0"/>
          <a:pathLst>
            <a:path>
              <a:moveTo>
                <a:pt x="0" y="45720"/>
              </a:moveTo>
              <a:lnTo>
                <a:pt x="439617"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419114" y="613517"/>
        <a:ext cx="23510" cy="4702"/>
      </dsp:txXfrm>
    </dsp:sp>
    <dsp:sp modelId="{580FB3DA-DBA4-450F-8BAE-BF83673518F2}">
      <dsp:nvSpPr>
        <dsp:cNvPr id="0" name=""/>
        <dsp:cNvSpPr/>
      </dsp:nvSpPr>
      <dsp:spPr>
        <a:xfrm>
          <a:off x="168438" y="2542"/>
          <a:ext cx="2044422" cy="122665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Demande d’avis </a:t>
          </a:r>
          <a:endParaRPr lang="fr-BE" sz="1700" kern="1200" dirty="0"/>
        </a:p>
      </dsp:txBody>
      <dsp:txXfrm>
        <a:off x="168438" y="2542"/>
        <a:ext cx="2044422" cy="1226653"/>
      </dsp:txXfrm>
    </dsp:sp>
    <dsp:sp modelId="{4E24A332-030D-48FC-8358-48984DE02E8A}">
      <dsp:nvSpPr>
        <dsp:cNvPr id="0" name=""/>
        <dsp:cNvSpPr/>
      </dsp:nvSpPr>
      <dsp:spPr>
        <a:xfrm>
          <a:off x="4725701" y="570148"/>
          <a:ext cx="439617" cy="91440"/>
        </a:xfrm>
        <a:custGeom>
          <a:avLst/>
          <a:gdLst/>
          <a:ahLst/>
          <a:cxnLst/>
          <a:rect l="0" t="0" r="0" b="0"/>
          <a:pathLst>
            <a:path>
              <a:moveTo>
                <a:pt x="0" y="45720"/>
              </a:moveTo>
              <a:lnTo>
                <a:pt x="439617" y="45720"/>
              </a:lnTo>
            </a:path>
          </a:pathLst>
        </a:custGeom>
        <a:noFill/>
        <a:ln w="6350" cap="flat" cmpd="sng" algn="ctr">
          <a:solidFill>
            <a:schemeClr val="accent2">
              <a:hueOff val="668788"/>
              <a:satOff val="-834"/>
              <a:lumOff val="19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4933755" y="613517"/>
        <a:ext cx="23510" cy="4702"/>
      </dsp:txXfrm>
    </dsp:sp>
    <dsp:sp modelId="{A5725828-B313-4148-922E-F2106BE02F16}">
      <dsp:nvSpPr>
        <dsp:cNvPr id="0" name=""/>
        <dsp:cNvSpPr/>
      </dsp:nvSpPr>
      <dsp:spPr>
        <a:xfrm>
          <a:off x="2683079" y="2542"/>
          <a:ext cx="2044422" cy="1226653"/>
        </a:xfrm>
        <a:prstGeom prst="rect">
          <a:avLst/>
        </a:prstGeom>
        <a:solidFill>
          <a:schemeClr val="accent2">
            <a:hueOff val="585190"/>
            <a:satOff val="-730"/>
            <a:lumOff val="1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Exposé du dossier (+ audition du cabinet ministériel compétent)</a:t>
          </a:r>
          <a:endParaRPr lang="fr-BE" sz="1700" kern="1200" dirty="0"/>
        </a:p>
      </dsp:txBody>
      <dsp:txXfrm>
        <a:off x="2683079" y="2542"/>
        <a:ext cx="2044422" cy="1226653"/>
      </dsp:txXfrm>
    </dsp:sp>
    <dsp:sp modelId="{C6C867EA-5356-4786-88D4-42D4654E7E89}">
      <dsp:nvSpPr>
        <dsp:cNvPr id="0" name=""/>
        <dsp:cNvSpPr/>
      </dsp:nvSpPr>
      <dsp:spPr>
        <a:xfrm>
          <a:off x="1190650" y="1227395"/>
          <a:ext cx="5029280" cy="439617"/>
        </a:xfrm>
        <a:custGeom>
          <a:avLst/>
          <a:gdLst/>
          <a:ahLst/>
          <a:cxnLst/>
          <a:rect l="0" t="0" r="0" b="0"/>
          <a:pathLst>
            <a:path>
              <a:moveTo>
                <a:pt x="5029280" y="0"/>
              </a:moveTo>
              <a:lnTo>
                <a:pt x="5029280" y="236908"/>
              </a:lnTo>
              <a:lnTo>
                <a:pt x="0" y="236908"/>
              </a:lnTo>
              <a:lnTo>
                <a:pt x="0" y="439617"/>
              </a:lnTo>
            </a:path>
          </a:pathLst>
        </a:custGeom>
        <a:noFill/>
        <a:ln w="6350" cap="flat" cmpd="sng" algn="ctr">
          <a:solidFill>
            <a:schemeClr val="accent2">
              <a:hueOff val="1337577"/>
              <a:satOff val="-1668"/>
              <a:lumOff val="39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3579010" y="1444853"/>
        <a:ext cx="252560" cy="4702"/>
      </dsp:txXfrm>
    </dsp:sp>
    <dsp:sp modelId="{41815493-1731-4170-84AA-BA0CF81419A1}">
      <dsp:nvSpPr>
        <dsp:cNvPr id="0" name=""/>
        <dsp:cNvSpPr/>
      </dsp:nvSpPr>
      <dsp:spPr>
        <a:xfrm>
          <a:off x="5197719" y="2542"/>
          <a:ext cx="2044422" cy="1226653"/>
        </a:xfrm>
        <a:prstGeom prst="rect">
          <a:avLst/>
        </a:prstGeom>
        <a:solidFill>
          <a:schemeClr val="accent2">
            <a:hueOff val="1170380"/>
            <a:satOff val="-1460"/>
            <a:lumOff val="3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Remarques et contributions</a:t>
          </a:r>
          <a:endParaRPr lang="fr-BE" sz="1700" kern="1200" dirty="0"/>
        </a:p>
      </dsp:txBody>
      <dsp:txXfrm>
        <a:off x="5197719" y="2542"/>
        <a:ext cx="2044422" cy="1226653"/>
      </dsp:txXfrm>
    </dsp:sp>
    <dsp:sp modelId="{41F95570-AE86-4414-94E1-1266B56DE3E8}">
      <dsp:nvSpPr>
        <dsp:cNvPr id="0" name=""/>
        <dsp:cNvSpPr/>
      </dsp:nvSpPr>
      <dsp:spPr>
        <a:xfrm>
          <a:off x="2211061" y="2267019"/>
          <a:ext cx="439617" cy="91440"/>
        </a:xfrm>
        <a:custGeom>
          <a:avLst/>
          <a:gdLst/>
          <a:ahLst/>
          <a:cxnLst/>
          <a:rect l="0" t="0" r="0" b="0"/>
          <a:pathLst>
            <a:path>
              <a:moveTo>
                <a:pt x="0" y="45720"/>
              </a:moveTo>
              <a:lnTo>
                <a:pt x="439617" y="45720"/>
              </a:lnTo>
            </a:path>
          </a:pathLst>
        </a:custGeom>
        <a:noFill/>
        <a:ln w="6350" cap="flat" cmpd="sng" algn="ctr">
          <a:solidFill>
            <a:schemeClr val="accent2">
              <a:hueOff val="2006365"/>
              <a:satOff val="-2502"/>
              <a:lumOff val="588"/>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419114" y="2310388"/>
        <a:ext cx="23510" cy="4702"/>
      </dsp:txXfrm>
    </dsp:sp>
    <dsp:sp modelId="{08DF2FDC-C585-408E-AF7B-D9A40FB292F8}">
      <dsp:nvSpPr>
        <dsp:cNvPr id="0" name=""/>
        <dsp:cNvSpPr/>
      </dsp:nvSpPr>
      <dsp:spPr>
        <a:xfrm>
          <a:off x="168438" y="1699413"/>
          <a:ext cx="2044422" cy="1226653"/>
        </a:xfrm>
        <a:prstGeom prst="rect">
          <a:avLst/>
        </a:prstGeom>
        <a:solidFill>
          <a:schemeClr val="accent2">
            <a:hueOff val="1755570"/>
            <a:satOff val="-2190"/>
            <a:lumOff val="5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Préparation d’un projet d’avis par le secrétariat   </a:t>
          </a:r>
          <a:endParaRPr lang="fr-BE" sz="1700" kern="1200" dirty="0"/>
        </a:p>
      </dsp:txBody>
      <dsp:txXfrm>
        <a:off x="168438" y="1699413"/>
        <a:ext cx="2044422" cy="1226653"/>
      </dsp:txXfrm>
    </dsp:sp>
    <dsp:sp modelId="{58D7DA2D-8F41-42EB-8A88-7577FE73B751}">
      <dsp:nvSpPr>
        <dsp:cNvPr id="0" name=""/>
        <dsp:cNvSpPr/>
      </dsp:nvSpPr>
      <dsp:spPr>
        <a:xfrm>
          <a:off x="4725701" y="2267019"/>
          <a:ext cx="439617" cy="91440"/>
        </a:xfrm>
        <a:custGeom>
          <a:avLst/>
          <a:gdLst/>
          <a:ahLst/>
          <a:cxnLst/>
          <a:rect l="0" t="0" r="0" b="0"/>
          <a:pathLst>
            <a:path>
              <a:moveTo>
                <a:pt x="0" y="45720"/>
              </a:moveTo>
              <a:lnTo>
                <a:pt x="439617" y="45720"/>
              </a:lnTo>
            </a:path>
          </a:pathLst>
        </a:custGeom>
        <a:noFill/>
        <a:ln w="6350" cap="flat" cmpd="sng" algn="ctr">
          <a:solidFill>
            <a:schemeClr val="accent2">
              <a:hueOff val="2675154"/>
              <a:satOff val="-3337"/>
              <a:lumOff val="78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4933755" y="2310388"/>
        <a:ext cx="23510" cy="4702"/>
      </dsp:txXfrm>
    </dsp:sp>
    <dsp:sp modelId="{24D9FBA0-9B1F-46FE-83D1-57839BDE9A81}">
      <dsp:nvSpPr>
        <dsp:cNvPr id="0" name=""/>
        <dsp:cNvSpPr/>
      </dsp:nvSpPr>
      <dsp:spPr>
        <a:xfrm>
          <a:off x="2683079" y="1699413"/>
          <a:ext cx="2044422" cy="1226653"/>
        </a:xfrm>
        <a:prstGeom prst="rect">
          <a:avLst/>
        </a:prstGeom>
        <a:solidFill>
          <a:schemeClr val="accent2">
            <a:hueOff val="2340759"/>
            <a:satOff val="-2919"/>
            <a:lumOff val="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Consultation des membres pour approbation par la Commission</a:t>
          </a:r>
          <a:endParaRPr lang="fr-BE" sz="1700" kern="1200" dirty="0"/>
        </a:p>
      </dsp:txBody>
      <dsp:txXfrm>
        <a:off x="2683079" y="1699413"/>
        <a:ext cx="2044422" cy="1226653"/>
      </dsp:txXfrm>
    </dsp:sp>
    <dsp:sp modelId="{24060AF7-ED6B-406F-819E-D924429C6054}">
      <dsp:nvSpPr>
        <dsp:cNvPr id="0" name=""/>
        <dsp:cNvSpPr/>
      </dsp:nvSpPr>
      <dsp:spPr>
        <a:xfrm>
          <a:off x="1190650" y="2924266"/>
          <a:ext cx="5029280" cy="439617"/>
        </a:xfrm>
        <a:custGeom>
          <a:avLst/>
          <a:gdLst/>
          <a:ahLst/>
          <a:cxnLst/>
          <a:rect l="0" t="0" r="0" b="0"/>
          <a:pathLst>
            <a:path>
              <a:moveTo>
                <a:pt x="5029280" y="0"/>
              </a:moveTo>
              <a:lnTo>
                <a:pt x="5029280" y="236908"/>
              </a:lnTo>
              <a:lnTo>
                <a:pt x="0" y="236908"/>
              </a:lnTo>
              <a:lnTo>
                <a:pt x="0" y="439617"/>
              </a:lnTo>
            </a:path>
          </a:pathLst>
        </a:custGeom>
        <a:noFill/>
        <a:ln w="6350" cap="flat" cmpd="sng" algn="ctr">
          <a:solidFill>
            <a:schemeClr val="accent2">
              <a:hueOff val="3343942"/>
              <a:satOff val="-4171"/>
              <a:lumOff val="98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3579010" y="3141724"/>
        <a:ext cx="252560" cy="4702"/>
      </dsp:txXfrm>
    </dsp:sp>
    <dsp:sp modelId="{0C1506A0-3482-4D7D-8FCC-CB82421B1D95}">
      <dsp:nvSpPr>
        <dsp:cNvPr id="0" name=""/>
        <dsp:cNvSpPr/>
      </dsp:nvSpPr>
      <dsp:spPr>
        <a:xfrm>
          <a:off x="5197719" y="1699413"/>
          <a:ext cx="2044422" cy="1226653"/>
        </a:xfrm>
        <a:prstGeom prst="rect">
          <a:avLst/>
        </a:prstGeom>
        <a:solidFill>
          <a:schemeClr val="accent2">
            <a:hueOff val="2925949"/>
            <a:satOff val="-3649"/>
            <a:lumOff val="8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Approbation par le Bureau du CESE Wallonie </a:t>
          </a:r>
          <a:endParaRPr lang="fr-BE" sz="1700" kern="1200" dirty="0"/>
        </a:p>
      </dsp:txBody>
      <dsp:txXfrm>
        <a:off x="5197719" y="1699413"/>
        <a:ext cx="2044422" cy="1226653"/>
      </dsp:txXfrm>
    </dsp:sp>
    <dsp:sp modelId="{62DD3D36-D1EF-4CCD-A1DC-89749204C6B4}">
      <dsp:nvSpPr>
        <dsp:cNvPr id="0" name=""/>
        <dsp:cNvSpPr/>
      </dsp:nvSpPr>
      <dsp:spPr>
        <a:xfrm>
          <a:off x="2211061" y="3963891"/>
          <a:ext cx="439617" cy="91440"/>
        </a:xfrm>
        <a:custGeom>
          <a:avLst/>
          <a:gdLst/>
          <a:ahLst/>
          <a:cxnLst/>
          <a:rect l="0" t="0" r="0" b="0"/>
          <a:pathLst>
            <a:path>
              <a:moveTo>
                <a:pt x="0" y="45720"/>
              </a:moveTo>
              <a:lnTo>
                <a:pt x="439617" y="45720"/>
              </a:lnTo>
            </a:path>
          </a:pathLst>
        </a:custGeom>
        <a:noFill/>
        <a:ln w="6350" cap="flat" cmpd="sng" algn="ctr">
          <a:solidFill>
            <a:schemeClr val="accent2">
              <a:hueOff val="4012731"/>
              <a:satOff val="-5005"/>
              <a:lumOff val="117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419114" y="4007259"/>
        <a:ext cx="23510" cy="4702"/>
      </dsp:txXfrm>
    </dsp:sp>
    <dsp:sp modelId="{467EC790-3B99-4602-A8A7-650EE89DA869}">
      <dsp:nvSpPr>
        <dsp:cNvPr id="0" name=""/>
        <dsp:cNvSpPr/>
      </dsp:nvSpPr>
      <dsp:spPr>
        <a:xfrm>
          <a:off x="168438" y="3396284"/>
          <a:ext cx="2044422" cy="1226653"/>
        </a:xfrm>
        <a:prstGeom prst="rect">
          <a:avLst/>
        </a:prstGeom>
        <a:solidFill>
          <a:schemeClr val="accent2">
            <a:hueOff val="3511139"/>
            <a:satOff val="-4379"/>
            <a:lumOff val="10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Transmission de l’avis à l’autorité compétente </a:t>
          </a:r>
          <a:endParaRPr lang="fr-BE" sz="1700" kern="1200" dirty="0"/>
        </a:p>
      </dsp:txBody>
      <dsp:txXfrm>
        <a:off x="168438" y="3396284"/>
        <a:ext cx="2044422" cy="1226653"/>
      </dsp:txXfrm>
    </dsp:sp>
    <dsp:sp modelId="{CD1F1F4B-82AC-4FE2-BA6C-CB5DD4BCD079}">
      <dsp:nvSpPr>
        <dsp:cNvPr id="0" name=""/>
        <dsp:cNvSpPr/>
      </dsp:nvSpPr>
      <dsp:spPr>
        <a:xfrm>
          <a:off x="4725701" y="3963891"/>
          <a:ext cx="439617" cy="91440"/>
        </a:xfrm>
        <a:custGeom>
          <a:avLst/>
          <a:gdLst/>
          <a:ahLst/>
          <a:cxnLst/>
          <a:rect l="0" t="0" r="0" b="0"/>
          <a:pathLst>
            <a:path>
              <a:moveTo>
                <a:pt x="0" y="45720"/>
              </a:moveTo>
              <a:lnTo>
                <a:pt x="439617" y="45720"/>
              </a:lnTo>
            </a:path>
          </a:pathLst>
        </a:custGeom>
        <a:noFill/>
        <a:ln w="6350" cap="flat" cmpd="sng" algn="ctr">
          <a:solidFill>
            <a:schemeClr val="accent2">
              <a:hueOff val="4681519"/>
              <a:satOff val="-5839"/>
              <a:lumOff val="137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4933755" y="4007259"/>
        <a:ext cx="23510" cy="4702"/>
      </dsp:txXfrm>
    </dsp:sp>
    <dsp:sp modelId="{76B365AB-393F-4EA4-BFC2-B77F75A32CEF}">
      <dsp:nvSpPr>
        <dsp:cNvPr id="0" name=""/>
        <dsp:cNvSpPr/>
      </dsp:nvSpPr>
      <dsp:spPr>
        <a:xfrm>
          <a:off x="2683079" y="3396284"/>
          <a:ext cx="2044422" cy="1226653"/>
        </a:xfrm>
        <a:prstGeom prst="rect">
          <a:avLst/>
        </a:prstGeom>
        <a:solidFill>
          <a:schemeClr val="accent2">
            <a:hueOff val="4096329"/>
            <a:satOff val="-5109"/>
            <a:lumOff val="12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Publicité de l’avis</a:t>
          </a:r>
          <a:endParaRPr lang="fr-BE" sz="1700" kern="1200" dirty="0"/>
        </a:p>
      </dsp:txBody>
      <dsp:txXfrm>
        <a:off x="2683079" y="3396284"/>
        <a:ext cx="2044422" cy="1226653"/>
      </dsp:txXfrm>
    </dsp:sp>
    <dsp:sp modelId="{629780FA-A947-4883-838E-9653A6B5E800}">
      <dsp:nvSpPr>
        <dsp:cNvPr id="0" name=""/>
        <dsp:cNvSpPr/>
      </dsp:nvSpPr>
      <dsp:spPr>
        <a:xfrm>
          <a:off x="5197719" y="3396284"/>
          <a:ext cx="2044422" cy="1226653"/>
        </a:xfrm>
        <a:prstGeom prst="rect">
          <a:avLst/>
        </a:prstGeom>
        <a:solidFill>
          <a:schemeClr val="accent2">
            <a:hueOff val="4681519"/>
            <a:satOff val="-5839"/>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Quid après sa publication?</a:t>
          </a:r>
          <a:endParaRPr lang="fr-BE" sz="1700" kern="1200" dirty="0"/>
        </a:p>
      </dsp:txBody>
      <dsp:txXfrm>
        <a:off x="5197719" y="3396284"/>
        <a:ext cx="2044422" cy="12266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871C8-44DF-40EB-BEE1-6D37B99F7B64}">
      <dsp:nvSpPr>
        <dsp:cNvPr id="0" name=""/>
        <dsp:cNvSpPr/>
      </dsp:nvSpPr>
      <dsp:spPr>
        <a:xfrm>
          <a:off x="2383263" y="569678"/>
          <a:ext cx="439747" cy="91440"/>
        </a:xfrm>
        <a:custGeom>
          <a:avLst/>
          <a:gdLst/>
          <a:ahLst/>
          <a:cxnLst/>
          <a:rect l="0" t="0" r="0" b="0"/>
          <a:pathLst>
            <a:path>
              <a:moveTo>
                <a:pt x="0" y="45720"/>
              </a:moveTo>
              <a:lnTo>
                <a:pt x="439747"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591378" y="613046"/>
        <a:ext cx="23517" cy="4703"/>
      </dsp:txXfrm>
    </dsp:sp>
    <dsp:sp modelId="{580FB3DA-DBA4-450F-8BAE-BF83673518F2}">
      <dsp:nvSpPr>
        <dsp:cNvPr id="0" name=""/>
        <dsp:cNvSpPr/>
      </dsp:nvSpPr>
      <dsp:spPr>
        <a:xfrm>
          <a:off x="340074" y="1901"/>
          <a:ext cx="2044989" cy="122699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Avis d’initiative </a:t>
          </a:r>
          <a:endParaRPr lang="fr-BE" sz="1700" kern="1200" dirty="0"/>
        </a:p>
      </dsp:txBody>
      <dsp:txXfrm>
        <a:off x="340074" y="1901"/>
        <a:ext cx="2044989" cy="1226993"/>
      </dsp:txXfrm>
    </dsp:sp>
    <dsp:sp modelId="{5E48720D-C0CB-4136-9881-B97E3775E644}">
      <dsp:nvSpPr>
        <dsp:cNvPr id="0" name=""/>
        <dsp:cNvSpPr/>
      </dsp:nvSpPr>
      <dsp:spPr>
        <a:xfrm>
          <a:off x="4898600" y="569678"/>
          <a:ext cx="439747" cy="91440"/>
        </a:xfrm>
        <a:custGeom>
          <a:avLst/>
          <a:gdLst/>
          <a:ahLst/>
          <a:cxnLst/>
          <a:rect l="0" t="0" r="0" b="0"/>
          <a:pathLst>
            <a:path>
              <a:moveTo>
                <a:pt x="0" y="45720"/>
              </a:moveTo>
              <a:lnTo>
                <a:pt x="439747" y="45720"/>
              </a:lnTo>
            </a:path>
          </a:pathLst>
        </a:custGeom>
        <a:noFill/>
        <a:ln w="6350" cap="flat" cmpd="sng" algn="ctr">
          <a:solidFill>
            <a:schemeClr val="accent3">
              <a:hueOff val="1607181"/>
              <a:satOff val="-2411"/>
              <a:lumOff val="-39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5106715" y="613046"/>
        <a:ext cx="23517" cy="4703"/>
      </dsp:txXfrm>
    </dsp:sp>
    <dsp:sp modelId="{7DC2F3B4-E5BD-4F0A-A41C-13F62488837D}">
      <dsp:nvSpPr>
        <dsp:cNvPr id="0" name=""/>
        <dsp:cNvSpPr/>
      </dsp:nvSpPr>
      <dsp:spPr>
        <a:xfrm>
          <a:off x="2855411" y="1901"/>
          <a:ext cx="2044989" cy="1226993"/>
        </a:xfrm>
        <a:prstGeom prst="rect">
          <a:avLst/>
        </a:prstGeom>
        <a:solidFill>
          <a:schemeClr val="accent3">
            <a:hueOff val="1406283"/>
            <a:satOff val="-2110"/>
            <a:lumOff val="-3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Réflexion autour d’un enjeu d’actualité</a:t>
          </a:r>
          <a:endParaRPr lang="fr-BE" sz="1700" kern="1200" dirty="0"/>
        </a:p>
      </dsp:txBody>
      <dsp:txXfrm>
        <a:off x="2855411" y="1901"/>
        <a:ext cx="2044989" cy="1226993"/>
      </dsp:txXfrm>
    </dsp:sp>
    <dsp:sp modelId="{4E24A332-030D-48FC-8358-48984DE02E8A}">
      <dsp:nvSpPr>
        <dsp:cNvPr id="0" name=""/>
        <dsp:cNvSpPr/>
      </dsp:nvSpPr>
      <dsp:spPr>
        <a:xfrm>
          <a:off x="1362568" y="1227095"/>
          <a:ext cx="5030674" cy="439747"/>
        </a:xfrm>
        <a:custGeom>
          <a:avLst/>
          <a:gdLst/>
          <a:ahLst/>
          <a:cxnLst/>
          <a:rect l="0" t="0" r="0" b="0"/>
          <a:pathLst>
            <a:path>
              <a:moveTo>
                <a:pt x="5030674" y="0"/>
              </a:moveTo>
              <a:lnTo>
                <a:pt x="5030674" y="236973"/>
              </a:lnTo>
              <a:lnTo>
                <a:pt x="0" y="236973"/>
              </a:lnTo>
              <a:lnTo>
                <a:pt x="0" y="439747"/>
              </a:lnTo>
            </a:path>
          </a:pathLst>
        </a:custGeom>
        <a:noFill/>
        <a:ln w="6350" cap="flat" cmpd="sng" algn="ctr">
          <a:solidFill>
            <a:schemeClr val="accent3">
              <a:hueOff val="3214361"/>
              <a:satOff val="-4823"/>
              <a:lumOff val="-78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3751590" y="1444617"/>
        <a:ext cx="252630" cy="4703"/>
      </dsp:txXfrm>
    </dsp:sp>
    <dsp:sp modelId="{A5725828-B313-4148-922E-F2106BE02F16}">
      <dsp:nvSpPr>
        <dsp:cNvPr id="0" name=""/>
        <dsp:cNvSpPr/>
      </dsp:nvSpPr>
      <dsp:spPr>
        <a:xfrm>
          <a:off x="5370748" y="1901"/>
          <a:ext cx="2044989" cy="1226993"/>
        </a:xfrm>
        <a:prstGeom prst="rect">
          <a:avLst/>
        </a:prstGeom>
        <a:solidFill>
          <a:schemeClr val="accent3">
            <a:hueOff val="2812566"/>
            <a:satOff val="-4220"/>
            <a:lumOff val="-68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Audition d’experts (académiques, institutionnels, associatifs, etc.)</a:t>
          </a:r>
          <a:endParaRPr lang="fr-BE" sz="1700" kern="1200" dirty="0"/>
        </a:p>
      </dsp:txBody>
      <dsp:txXfrm>
        <a:off x="5370748" y="1901"/>
        <a:ext cx="2044989" cy="1226993"/>
      </dsp:txXfrm>
    </dsp:sp>
    <dsp:sp modelId="{C6C867EA-5356-4786-88D4-42D4654E7E89}">
      <dsp:nvSpPr>
        <dsp:cNvPr id="0" name=""/>
        <dsp:cNvSpPr/>
      </dsp:nvSpPr>
      <dsp:spPr>
        <a:xfrm>
          <a:off x="2383263" y="2267019"/>
          <a:ext cx="439747" cy="91440"/>
        </a:xfrm>
        <a:custGeom>
          <a:avLst/>
          <a:gdLst/>
          <a:ahLst/>
          <a:cxnLst/>
          <a:rect l="0" t="0" r="0" b="0"/>
          <a:pathLst>
            <a:path>
              <a:moveTo>
                <a:pt x="0" y="45720"/>
              </a:moveTo>
              <a:lnTo>
                <a:pt x="439747" y="45720"/>
              </a:lnTo>
            </a:path>
          </a:pathLst>
        </a:custGeom>
        <a:noFill/>
        <a:ln w="6350" cap="flat" cmpd="sng" algn="ctr">
          <a:solidFill>
            <a:schemeClr val="accent3">
              <a:hueOff val="4821541"/>
              <a:satOff val="-7234"/>
              <a:lumOff val="-1176"/>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591378" y="2310388"/>
        <a:ext cx="23517" cy="4703"/>
      </dsp:txXfrm>
    </dsp:sp>
    <dsp:sp modelId="{41815493-1731-4170-84AA-BA0CF81419A1}">
      <dsp:nvSpPr>
        <dsp:cNvPr id="0" name=""/>
        <dsp:cNvSpPr/>
      </dsp:nvSpPr>
      <dsp:spPr>
        <a:xfrm>
          <a:off x="340074" y="1699243"/>
          <a:ext cx="2044989" cy="1226993"/>
        </a:xfrm>
        <a:prstGeom prst="rect">
          <a:avLst/>
        </a:prstGeom>
        <a:solidFill>
          <a:schemeClr val="accent3">
            <a:hueOff val="4218849"/>
            <a:satOff val="-6330"/>
            <a:lumOff val="-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Remarques et contributions des membres</a:t>
          </a:r>
          <a:endParaRPr lang="fr-BE" sz="1700" kern="1200" dirty="0"/>
        </a:p>
      </dsp:txBody>
      <dsp:txXfrm>
        <a:off x="340074" y="1699243"/>
        <a:ext cx="2044989" cy="1226993"/>
      </dsp:txXfrm>
    </dsp:sp>
    <dsp:sp modelId="{41F95570-AE86-4414-94E1-1266B56DE3E8}">
      <dsp:nvSpPr>
        <dsp:cNvPr id="0" name=""/>
        <dsp:cNvSpPr/>
      </dsp:nvSpPr>
      <dsp:spPr>
        <a:xfrm>
          <a:off x="4898600" y="2267019"/>
          <a:ext cx="439747" cy="91440"/>
        </a:xfrm>
        <a:custGeom>
          <a:avLst/>
          <a:gdLst/>
          <a:ahLst/>
          <a:cxnLst/>
          <a:rect l="0" t="0" r="0" b="0"/>
          <a:pathLst>
            <a:path>
              <a:moveTo>
                <a:pt x="0" y="45720"/>
              </a:moveTo>
              <a:lnTo>
                <a:pt x="439747" y="45720"/>
              </a:lnTo>
            </a:path>
          </a:pathLst>
        </a:custGeom>
        <a:noFill/>
        <a:ln w="6350" cap="flat" cmpd="sng" algn="ctr">
          <a:solidFill>
            <a:schemeClr val="accent3">
              <a:hueOff val="6428722"/>
              <a:satOff val="-9646"/>
              <a:lumOff val="-156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5106715" y="2310388"/>
        <a:ext cx="23517" cy="4703"/>
      </dsp:txXfrm>
    </dsp:sp>
    <dsp:sp modelId="{08DF2FDC-C585-408E-AF7B-D9A40FB292F8}">
      <dsp:nvSpPr>
        <dsp:cNvPr id="0" name=""/>
        <dsp:cNvSpPr/>
      </dsp:nvSpPr>
      <dsp:spPr>
        <a:xfrm>
          <a:off x="2855411" y="1699243"/>
          <a:ext cx="2044989" cy="1226993"/>
        </a:xfrm>
        <a:prstGeom prst="rect">
          <a:avLst/>
        </a:prstGeom>
        <a:solidFill>
          <a:schemeClr val="accent3">
            <a:hueOff val="5625132"/>
            <a:satOff val="-8440"/>
            <a:lumOff val="-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Préparation d’un projet d’avis par le secrétariat   </a:t>
          </a:r>
          <a:endParaRPr lang="fr-BE" sz="1700" kern="1200" dirty="0"/>
        </a:p>
      </dsp:txBody>
      <dsp:txXfrm>
        <a:off x="2855411" y="1699243"/>
        <a:ext cx="2044989" cy="1226993"/>
      </dsp:txXfrm>
    </dsp:sp>
    <dsp:sp modelId="{58D7DA2D-8F41-42EB-8A88-7577FE73B751}">
      <dsp:nvSpPr>
        <dsp:cNvPr id="0" name=""/>
        <dsp:cNvSpPr/>
      </dsp:nvSpPr>
      <dsp:spPr>
        <a:xfrm>
          <a:off x="1362568" y="2924436"/>
          <a:ext cx="5030674" cy="439747"/>
        </a:xfrm>
        <a:custGeom>
          <a:avLst/>
          <a:gdLst/>
          <a:ahLst/>
          <a:cxnLst/>
          <a:rect l="0" t="0" r="0" b="0"/>
          <a:pathLst>
            <a:path>
              <a:moveTo>
                <a:pt x="5030674" y="0"/>
              </a:moveTo>
              <a:lnTo>
                <a:pt x="5030674" y="236973"/>
              </a:lnTo>
              <a:lnTo>
                <a:pt x="0" y="236973"/>
              </a:lnTo>
              <a:lnTo>
                <a:pt x="0" y="439747"/>
              </a:lnTo>
            </a:path>
          </a:pathLst>
        </a:custGeom>
        <a:noFill/>
        <a:ln w="6350" cap="flat" cmpd="sng" algn="ctr">
          <a:solidFill>
            <a:schemeClr val="accent3">
              <a:hueOff val="8035903"/>
              <a:satOff val="-12057"/>
              <a:lumOff val="-19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3751590" y="3141958"/>
        <a:ext cx="252630" cy="4703"/>
      </dsp:txXfrm>
    </dsp:sp>
    <dsp:sp modelId="{24D9FBA0-9B1F-46FE-83D1-57839BDE9A81}">
      <dsp:nvSpPr>
        <dsp:cNvPr id="0" name=""/>
        <dsp:cNvSpPr/>
      </dsp:nvSpPr>
      <dsp:spPr>
        <a:xfrm>
          <a:off x="5370748" y="1699243"/>
          <a:ext cx="2044989" cy="1226993"/>
        </a:xfrm>
        <a:prstGeom prst="rect">
          <a:avLst/>
        </a:prstGeom>
        <a:solidFill>
          <a:schemeClr val="accent3">
            <a:hueOff val="7031415"/>
            <a:satOff val="-10550"/>
            <a:lumOff val="-171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Consultation des membres pour approbation par la Commission</a:t>
          </a:r>
          <a:endParaRPr lang="fr-BE" sz="1700" kern="1200" dirty="0"/>
        </a:p>
      </dsp:txBody>
      <dsp:txXfrm>
        <a:off x="5370748" y="1699243"/>
        <a:ext cx="2044989" cy="1226993"/>
      </dsp:txXfrm>
    </dsp:sp>
    <dsp:sp modelId="{24060AF7-ED6B-406F-819E-D924429C6054}">
      <dsp:nvSpPr>
        <dsp:cNvPr id="0" name=""/>
        <dsp:cNvSpPr/>
      </dsp:nvSpPr>
      <dsp:spPr>
        <a:xfrm>
          <a:off x="2383263" y="3964361"/>
          <a:ext cx="439747" cy="91440"/>
        </a:xfrm>
        <a:custGeom>
          <a:avLst/>
          <a:gdLst/>
          <a:ahLst/>
          <a:cxnLst/>
          <a:rect l="0" t="0" r="0" b="0"/>
          <a:pathLst>
            <a:path>
              <a:moveTo>
                <a:pt x="0" y="45720"/>
              </a:moveTo>
              <a:lnTo>
                <a:pt x="439747" y="45720"/>
              </a:lnTo>
            </a:path>
          </a:pathLst>
        </a:custGeom>
        <a:noFill/>
        <a:ln w="6350" cap="flat" cmpd="sng" algn="ctr">
          <a:solidFill>
            <a:schemeClr val="accent3">
              <a:hueOff val="9643083"/>
              <a:satOff val="-14469"/>
              <a:lumOff val="-235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2591378" y="4007729"/>
        <a:ext cx="23517" cy="4703"/>
      </dsp:txXfrm>
    </dsp:sp>
    <dsp:sp modelId="{0C1506A0-3482-4D7D-8FCC-CB82421B1D95}">
      <dsp:nvSpPr>
        <dsp:cNvPr id="0" name=""/>
        <dsp:cNvSpPr/>
      </dsp:nvSpPr>
      <dsp:spPr>
        <a:xfrm>
          <a:off x="340074" y="3396584"/>
          <a:ext cx="2044989" cy="1226993"/>
        </a:xfrm>
        <a:prstGeom prst="rect">
          <a:avLst/>
        </a:prstGeom>
        <a:solidFill>
          <a:schemeClr val="accent3">
            <a:hueOff val="8437698"/>
            <a:satOff val="-12660"/>
            <a:lumOff val="-2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Approbation par le Bureau du CESE Wallonie </a:t>
          </a:r>
          <a:endParaRPr lang="fr-BE" sz="1700" kern="1200" dirty="0"/>
        </a:p>
      </dsp:txBody>
      <dsp:txXfrm>
        <a:off x="340074" y="3396584"/>
        <a:ext cx="2044989" cy="1226993"/>
      </dsp:txXfrm>
    </dsp:sp>
    <dsp:sp modelId="{62DD3D36-D1EF-4CCD-A1DC-89749204C6B4}">
      <dsp:nvSpPr>
        <dsp:cNvPr id="0" name=""/>
        <dsp:cNvSpPr/>
      </dsp:nvSpPr>
      <dsp:spPr>
        <a:xfrm>
          <a:off x="4898600" y="3964361"/>
          <a:ext cx="439747" cy="91440"/>
        </a:xfrm>
        <a:custGeom>
          <a:avLst/>
          <a:gdLst/>
          <a:ahLst/>
          <a:cxnLst/>
          <a:rect l="0" t="0" r="0" b="0"/>
          <a:pathLst>
            <a:path>
              <a:moveTo>
                <a:pt x="0" y="45720"/>
              </a:moveTo>
              <a:lnTo>
                <a:pt x="439747" y="45720"/>
              </a:lnTo>
            </a:path>
          </a:pathLst>
        </a:custGeom>
        <a:noFill/>
        <a:ln w="6350" cap="flat" cmpd="sng" algn="ctr">
          <a:solidFill>
            <a:schemeClr val="accent3">
              <a:hueOff val="11250264"/>
              <a:satOff val="-16880"/>
              <a:lumOff val="-274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BE" sz="500" kern="1200"/>
        </a:p>
      </dsp:txBody>
      <dsp:txXfrm>
        <a:off x="5106715" y="4007729"/>
        <a:ext cx="23517" cy="4703"/>
      </dsp:txXfrm>
    </dsp:sp>
    <dsp:sp modelId="{467EC790-3B99-4602-A8A7-650EE89DA869}">
      <dsp:nvSpPr>
        <dsp:cNvPr id="0" name=""/>
        <dsp:cNvSpPr/>
      </dsp:nvSpPr>
      <dsp:spPr>
        <a:xfrm>
          <a:off x="2855411" y="3396584"/>
          <a:ext cx="2044989" cy="1226993"/>
        </a:xfrm>
        <a:prstGeom prst="rect">
          <a:avLst/>
        </a:prstGeom>
        <a:solidFill>
          <a:schemeClr val="accent3">
            <a:hueOff val="9843981"/>
            <a:satOff val="-14770"/>
            <a:lumOff val="-24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Transmission de l’avis à une ou plusieurs autorités compétentes </a:t>
          </a:r>
          <a:endParaRPr lang="fr-BE" sz="1700" kern="1200" dirty="0"/>
        </a:p>
      </dsp:txBody>
      <dsp:txXfrm>
        <a:off x="2855411" y="3396584"/>
        <a:ext cx="2044989" cy="1226993"/>
      </dsp:txXfrm>
    </dsp:sp>
    <dsp:sp modelId="{76B365AB-393F-4EA4-BFC2-B77F75A32CEF}">
      <dsp:nvSpPr>
        <dsp:cNvPr id="0" name=""/>
        <dsp:cNvSpPr/>
      </dsp:nvSpPr>
      <dsp:spPr>
        <a:xfrm>
          <a:off x="5370748" y="3396584"/>
          <a:ext cx="2044989" cy="1226993"/>
        </a:xfrm>
        <a:prstGeom prst="rect">
          <a:avLst/>
        </a:prstGeom>
        <a:solidFill>
          <a:schemeClr val="accent3">
            <a:hueOff val="11250264"/>
            <a:satOff val="-16880"/>
            <a:lumOff val="-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fr-FR" sz="1700" kern="1200" dirty="0"/>
            <a:t>Publicité de l’avis</a:t>
          </a:r>
          <a:endParaRPr lang="fr-BE" sz="1700" kern="1200" dirty="0"/>
        </a:p>
      </dsp:txBody>
      <dsp:txXfrm>
        <a:off x="5370748" y="3396584"/>
        <a:ext cx="2044989" cy="1226993"/>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A50CD4-836C-443A-96DC-667F03E9D632}" type="datetimeFigureOut">
              <a:rPr lang="fr-BE" smtClean="0"/>
              <a:t>11-04-25</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C00B0B-978F-4A09-86BE-D38477936545}" type="slidenum">
              <a:rPr lang="fr-BE" smtClean="0"/>
              <a:t>‹N°›</a:t>
            </a:fld>
            <a:endParaRPr lang="fr-BE"/>
          </a:p>
        </p:txBody>
      </p:sp>
    </p:spTree>
    <p:extLst>
      <p:ext uri="{BB962C8B-B14F-4D97-AF65-F5344CB8AC3E}">
        <p14:creationId xmlns:p14="http://schemas.microsoft.com/office/powerpoint/2010/main" val="3020200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A2C00B0B-978F-4A09-86BE-D38477936545}" type="slidenum">
              <a:rPr lang="fr-BE" smtClean="0"/>
              <a:t>3</a:t>
            </a:fld>
            <a:endParaRPr lang="fr-BE"/>
          </a:p>
        </p:txBody>
      </p:sp>
    </p:spTree>
    <p:extLst>
      <p:ext uri="{BB962C8B-B14F-4D97-AF65-F5344CB8AC3E}">
        <p14:creationId xmlns:p14="http://schemas.microsoft.com/office/powerpoint/2010/main" val="2135770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Plus value des sections: enrichir la réflexion des partenaires sociaux sur des matières plus spécifiques </a:t>
            </a:r>
          </a:p>
          <a:p>
            <a:r>
              <a:rPr lang="fr-FR" dirty="0"/>
              <a:t>La CAIS se réunit une fois par moi </a:t>
            </a:r>
          </a:p>
          <a:p>
            <a:r>
              <a:rPr lang="fr-FR" dirty="0"/>
              <a:t>Réunions conjointes peuvent être organisées pour un dossier avec un caractère plus transversal </a:t>
            </a:r>
            <a:endParaRPr lang="fr-BE" dirty="0"/>
          </a:p>
        </p:txBody>
      </p:sp>
      <p:sp>
        <p:nvSpPr>
          <p:cNvPr id="4" name="Espace réservé du numéro de diapositive 3"/>
          <p:cNvSpPr>
            <a:spLocks noGrp="1"/>
          </p:cNvSpPr>
          <p:nvPr>
            <p:ph type="sldNum" sz="quarter" idx="5"/>
          </p:nvPr>
        </p:nvSpPr>
        <p:spPr/>
        <p:txBody>
          <a:bodyPr/>
          <a:lstStyle/>
          <a:p>
            <a:fld id="{A2C00B0B-978F-4A09-86BE-D38477936545}" type="slidenum">
              <a:rPr lang="fr-BE" smtClean="0"/>
              <a:t>4</a:t>
            </a:fld>
            <a:endParaRPr lang="fr-BE"/>
          </a:p>
        </p:txBody>
      </p:sp>
    </p:spTree>
    <p:extLst>
      <p:ext uri="{BB962C8B-B14F-4D97-AF65-F5344CB8AC3E}">
        <p14:creationId xmlns:p14="http://schemas.microsoft.com/office/powerpoint/2010/main" val="336670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travaux menés par le CAIS s’articulent autour de plusieurs champs de compétences </a:t>
            </a:r>
            <a:endParaRPr lang="fr-BE" dirty="0"/>
          </a:p>
        </p:txBody>
      </p:sp>
      <p:sp>
        <p:nvSpPr>
          <p:cNvPr id="4" name="Espace réservé du numéro de diapositive 3"/>
          <p:cNvSpPr>
            <a:spLocks noGrp="1"/>
          </p:cNvSpPr>
          <p:nvPr>
            <p:ph type="sldNum" sz="quarter" idx="5"/>
          </p:nvPr>
        </p:nvSpPr>
        <p:spPr/>
        <p:txBody>
          <a:bodyPr/>
          <a:lstStyle/>
          <a:p>
            <a:fld id="{A2C00B0B-978F-4A09-86BE-D38477936545}" type="slidenum">
              <a:rPr lang="fr-BE" smtClean="0"/>
              <a:t>5</a:t>
            </a:fld>
            <a:endParaRPr lang="fr-BE"/>
          </a:p>
        </p:txBody>
      </p:sp>
    </p:spTree>
    <p:extLst>
      <p:ext uri="{BB962C8B-B14F-4D97-AF65-F5344CB8AC3E}">
        <p14:creationId xmlns:p14="http://schemas.microsoft.com/office/powerpoint/2010/main" val="2019378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A2C00B0B-978F-4A09-86BE-D38477936545}" type="slidenum">
              <a:rPr lang="fr-BE" smtClean="0"/>
              <a:t>7</a:t>
            </a:fld>
            <a:endParaRPr lang="fr-BE"/>
          </a:p>
        </p:txBody>
      </p:sp>
    </p:spTree>
    <p:extLst>
      <p:ext uri="{BB962C8B-B14F-4D97-AF65-F5344CB8AC3E}">
        <p14:creationId xmlns:p14="http://schemas.microsoft.com/office/powerpoint/2010/main" val="27891561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596128" y="1120668"/>
            <a:ext cx="5876544" cy="1316037"/>
          </a:xfrm>
        </p:spPr>
        <p:txBody>
          <a:bodyPr anchor="b">
            <a:normAutofit/>
          </a:bodyPr>
          <a:lstStyle>
            <a:lvl1pPr algn="r">
              <a:defRPr sz="4400"/>
            </a:lvl1pPr>
          </a:lstStyle>
          <a:p>
            <a:r>
              <a:rPr lang="fr-FR" dirty="0"/>
              <a:t>Modifiez le style du titre</a:t>
            </a:r>
            <a:endParaRPr lang="fr-BE" dirty="0"/>
          </a:p>
        </p:txBody>
      </p:sp>
      <p:sp>
        <p:nvSpPr>
          <p:cNvPr id="3" name="Sous-titre 2"/>
          <p:cNvSpPr>
            <a:spLocks noGrp="1"/>
          </p:cNvSpPr>
          <p:nvPr>
            <p:ph type="subTitle" idx="1"/>
          </p:nvPr>
        </p:nvSpPr>
        <p:spPr>
          <a:xfrm>
            <a:off x="6681216" y="2991590"/>
            <a:ext cx="4791456" cy="1655762"/>
          </a:xfrm>
        </p:spPr>
        <p:txBody>
          <a:bodyPr>
            <a:normAutofit/>
          </a:bodyPr>
          <a:lstStyle>
            <a:lvl1pPr marL="0" indent="0" algn="r">
              <a:buNone/>
              <a:defRPr sz="3200">
                <a:solidFill>
                  <a:srgbClr val="12A19A"/>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Modifier le style des sous-titres du masque</a:t>
            </a:r>
            <a:endParaRPr lang="fr-BE"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27443" y="5231115"/>
            <a:ext cx="3157069" cy="1239704"/>
          </a:xfrm>
          <a:prstGeom prst="rect">
            <a:avLst/>
          </a:prstGeom>
        </p:spPr>
      </p:pic>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 y="0"/>
            <a:ext cx="6213407" cy="6858000"/>
          </a:xfrm>
          <a:prstGeom prst="rect">
            <a:avLst/>
          </a:prstGeom>
        </p:spPr>
      </p:pic>
      <p:pic>
        <p:nvPicPr>
          <p:cNvPr id="11" name="Image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308333" y="3931914"/>
            <a:ext cx="1883668" cy="2926087"/>
          </a:xfrm>
          <a:prstGeom prst="rect">
            <a:avLst/>
          </a:prstGeom>
        </p:spPr>
      </p:pic>
    </p:spTree>
    <p:extLst>
      <p:ext uri="{BB962C8B-B14F-4D97-AF65-F5344CB8AC3E}">
        <p14:creationId xmlns:p14="http://schemas.microsoft.com/office/powerpoint/2010/main" val="2792357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2F83D463-0397-47B9-AC59-E48C1F88D2EE}" type="datetime1">
              <a:rPr lang="fr-BE" smtClean="0"/>
              <a:t>11-04-25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233016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694A2C80-D531-4536-A7B1-E0355D9900E1}" type="datetime1">
              <a:rPr lang="fr-BE" smtClean="0"/>
              <a:t>11-04-25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268284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Titre 1"/>
          <p:cNvSpPr>
            <a:spLocks noGrp="1"/>
          </p:cNvSpPr>
          <p:nvPr>
            <p:ph type="title"/>
          </p:nvPr>
        </p:nvSpPr>
        <p:spPr>
          <a:xfrm>
            <a:off x="1128642" y="365127"/>
            <a:ext cx="10225159" cy="630503"/>
          </a:xfrm>
        </p:spPr>
        <p:txBody>
          <a:bodyPr/>
          <a:lstStyle>
            <a:lvl1pPr>
              <a:defRPr>
                <a:solidFill>
                  <a:srgbClr val="12A19A"/>
                </a:solidFill>
              </a:defRPr>
            </a:lvl1pPr>
          </a:lstStyle>
          <a:p>
            <a:r>
              <a:rPr lang="fr-FR" dirty="0"/>
              <a:t>Modifiez le style du titre</a:t>
            </a:r>
            <a:endParaRPr lang="fr-BE" dirty="0"/>
          </a:p>
        </p:txBody>
      </p:sp>
      <p:sp>
        <p:nvSpPr>
          <p:cNvPr id="8" name="Espace réservé de la date 3"/>
          <p:cNvSpPr>
            <a:spLocks noGrp="1"/>
          </p:cNvSpPr>
          <p:nvPr>
            <p:ph type="dt" sz="half" idx="10"/>
          </p:nvPr>
        </p:nvSpPr>
        <p:spPr>
          <a:xfrm>
            <a:off x="838200" y="6356352"/>
            <a:ext cx="2743200" cy="365125"/>
          </a:xfrm>
        </p:spPr>
        <p:txBody>
          <a:bodyPr/>
          <a:lstStyle/>
          <a:p>
            <a:fld id="{7D8A0581-1054-402D-9CA9-735DADEB4E4C}" type="datetime1">
              <a:rPr lang="fr-BE" smtClean="0"/>
              <a:t>11-04-25</a:t>
            </a:fld>
            <a:endParaRPr lang="fr-BE"/>
          </a:p>
        </p:txBody>
      </p:sp>
      <p:sp>
        <p:nvSpPr>
          <p:cNvPr id="9" name="Espace réservé du pied de page 4"/>
          <p:cNvSpPr>
            <a:spLocks noGrp="1"/>
          </p:cNvSpPr>
          <p:nvPr>
            <p:ph type="ftr" sz="quarter" idx="11"/>
          </p:nvPr>
        </p:nvSpPr>
        <p:spPr>
          <a:xfrm>
            <a:off x="4038600" y="6356352"/>
            <a:ext cx="4114800" cy="365125"/>
          </a:xfrm>
        </p:spPr>
        <p:txBody>
          <a:bodyPr/>
          <a:lstStyle/>
          <a:p>
            <a:endParaRPr lang="fr-BE"/>
          </a:p>
        </p:txBody>
      </p:sp>
      <p:grpSp>
        <p:nvGrpSpPr>
          <p:cNvPr id="10" name="Groupe 9"/>
          <p:cNvGrpSpPr/>
          <p:nvPr userDrawn="1"/>
        </p:nvGrpSpPr>
        <p:grpSpPr>
          <a:xfrm>
            <a:off x="-145838" y="233252"/>
            <a:ext cx="12337839" cy="1169910"/>
            <a:chOff x="-145839" y="233252"/>
            <a:chExt cx="12337839" cy="1169910"/>
          </a:xfrm>
        </p:grpSpPr>
        <p:cxnSp>
          <p:nvCxnSpPr>
            <p:cNvPr id="11" name="Connecteur droit 10"/>
            <p:cNvCxnSpPr/>
            <p:nvPr/>
          </p:nvCxnSpPr>
          <p:spPr>
            <a:xfrm flipH="1" flipV="1">
              <a:off x="-10956" y="343051"/>
              <a:ext cx="747299" cy="792921"/>
            </a:xfrm>
            <a:prstGeom prst="line">
              <a:avLst/>
            </a:prstGeom>
            <a:ln w="6350">
              <a:solidFill>
                <a:srgbClr val="12A19A"/>
              </a:solidFill>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812800" y="995628"/>
              <a:ext cx="11379200" cy="7170"/>
            </a:xfrm>
            <a:prstGeom prst="line">
              <a:avLst/>
            </a:prstGeom>
            <a:ln w="6350">
              <a:solidFill>
                <a:srgbClr val="12A19A"/>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rot="2656191">
              <a:off x="165253" y="605027"/>
              <a:ext cx="798135" cy="798135"/>
            </a:xfrm>
            <a:prstGeom prst="rect">
              <a:avLst/>
            </a:prstGeom>
            <a:solidFill>
              <a:srgbClr val="9ACA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800">
                <a:solidFill>
                  <a:srgbClr val="9ACAC7"/>
                </a:solidFill>
              </a:endParaRPr>
            </a:p>
          </p:txBody>
        </p:sp>
        <p:sp>
          <p:nvSpPr>
            <p:cNvPr id="14" name="Rectangle 13"/>
            <p:cNvSpPr/>
            <p:nvPr/>
          </p:nvSpPr>
          <p:spPr>
            <a:xfrm rot="2656191">
              <a:off x="-145839" y="233252"/>
              <a:ext cx="301346" cy="301346"/>
            </a:xfrm>
            <a:prstGeom prst="rect">
              <a:avLst/>
            </a:prstGeom>
            <a:solidFill>
              <a:srgbClr val="E837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800">
                <a:solidFill>
                  <a:srgbClr val="9ACAC7"/>
                </a:solidFill>
              </a:endParaRPr>
            </a:p>
          </p:txBody>
        </p:sp>
      </p:grpSp>
      <p:sp>
        <p:nvSpPr>
          <p:cNvPr id="15" name="Rectangle 14"/>
          <p:cNvSpPr/>
          <p:nvPr userDrawn="1"/>
        </p:nvSpPr>
        <p:spPr>
          <a:xfrm rot="2656191">
            <a:off x="264435" y="6166373"/>
            <a:ext cx="259183" cy="259183"/>
          </a:xfrm>
          <a:prstGeom prst="rect">
            <a:avLst/>
          </a:prstGeom>
          <a:solidFill>
            <a:srgbClr val="BFD6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800"/>
          </a:p>
        </p:txBody>
      </p:sp>
      <p:cxnSp>
        <p:nvCxnSpPr>
          <p:cNvPr id="16" name="Connecteur droit 15"/>
          <p:cNvCxnSpPr/>
          <p:nvPr userDrawn="1"/>
        </p:nvCxnSpPr>
        <p:spPr>
          <a:xfrm flipV="1">
            <a:off x="392724" y="6454516"/>
            <a:ext cx="0" cy="398005"/>
          </a:xfrm>
          <a:prstGeom prst="line">
            <a:avLst/>
          </a:prstGeom>
          <a:ln w="9525">
            <a:solidFill>
              <a:srgbClr val="BFD677"/>
            </a:solidFill>
          </a:ln>
        </p:spPr>
        <p:style>
          <a:lnRef idx="1">
            <a:schemeClr val="accent1"/>
          </a:lnRef>
          <a:fillRef idx="0">
            <a:schemeClr val="accent1"/>
          </a:fillRef>
          <a:effectRef idx="0">
            <a:schemeClr val="accent1"/>
          </a:effectRef>
          <a:fontRef idx="minor">
            <a:schemeClr val="tx1"/>
          </a:fontRef>
        </p:style>
      </p:cxnSp>
      <p:sp>
        <p:nvSpPr>
          <p:cNvPr id="17" name="Espace réservé du numéro de diapositive 5"/>
          <p:cNvSpPr>
            <a:spLocks noGrp="1"/>
          </p:cNvSpPr>
          <p:nvPr>
            <p:ph type="sldNum" sz="quarter" idx="12"/>
          </p:nvPr>
        </p:nvSpPr>
        <p:spPr>
          <a:xfrm>
            <a:off x="132388" y="6115607"/>
            <a:ext cx="510871" cy="365125"/>
          </a:xfrm>
        </p:spPr>
        <p:txBody>
          <a:bodyPr/>
          <a:lstStyle>
            <a:lvl1pPr algn="ctr">
              <a:defRPr sz="1000" b="1">
                <a:solidFill>
                  <a:schemeClr val="bg1"/>
                </a:solidFill>
              </a:defRPr>
            </a:lvl1pPr>
          </a:lstStyle>
          <a:p>
            <a:fld id="{C7EFA3FA-95D5-4E4B-B287-D6166772C8A8}" type="slidenum">
              <a:rPr lang="fr-BE" smtClean="0"/>
              <a:pPr/>
              <a:t>‹N°›</a:t>
            </a:fld>
            <a:endParaRPr lang="fr-BE" dirty="0"/>
          </a:p>
        </p:txBody>
      </p:sp>
      <p:pic>
        <p:nvPicPr>
          <p:cNvPr id="18" name="Image 17"/>
          <p:cNvPicPr>
            <a:picLocks noChangeAspect="1"/>
          </p:cNvPicPr>
          <p:nvPr userDrawn="1"/>
        </p:nvPicPr>
        <p:blipFill rotWithShape="1">
          <a:blip r:embed="rId2" cstate="print">
            <a:extLst>
              <a:ext uri="{28A0092B-C50C-407E-A947-70E740481C1C}">
                <a14:useLocalDpi xmlns:a14="http://schemas.microsoft.com/office/drawing/2010/main" val="0"/>
              </a:ext>
            </a:extLst>
          </a:blip>
          <a:srcRect l="11673" t="367" r="-664" b="1085"/>
          <a:stretch/>
        </p:blipFill>
        <p:spPr>
          <a:xfrm rot="10800000">
            <a:off x="8700000" y="2920012"/>
            <a:ext cx="3492000" cy="3937989"/>
          </a:xfrm>
          <a:prstGeom prst="rect">
            <a:avLst/>
          </a:prstGeom>
          <a:effectLst>
            <a:glow rad="127000">
              <a:schemeClr val="accent1">
                <a:alpha val="0"/>
              </a:schemeClr>
            </a:glow>
          </a:effectLst>
        </p:spPr>
      </p:pic>
      <p:sp>
        <p:nvSpPr>
          <p:cNvPr id="19" name="Rectangle 18"/>
          <p:cNvSpPr/>
          <p:nvPr userDrawn="1"/>
        </p:nvSpPr>
        <p:spPr>
          <a:xfrm>
            <a:off x="8812697" y="2760618"/>
            <a:ext cx="3379303" cy="4097384"/>
          </a:xfrm>
          <a:prstGeom prst="rect">
            <a:avLst/>
          </a:prstGeom>
          <a:solidFill>
            <a:schemeClr val="bg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0" name="Espace réservé du contenu 2"/>
          <p:cNvSpPr>
            <a:spLocks noGrp="1"/>
          </p:cNvSpPr>
          <p:nvPr>
            <p:ph idx="1"/>
          </p:nvPr>
        </p:nvSpPr>
        <p:spPr>
          <a:xfrm>
            <a:off x="1139598" y="1247289"/>
            <a:ext cx="10225159" cy="4625480"/>
          </a:xfrm>
        </p:spPr>
        <p:txBody>
          <a:bodyPr/>
          <a:lstStyle>
            <a:lvl1pPr marL="228600" indent="-228600">
              <a:buClr>
                <a:srgbClr val="12A19A"/>
              </a:buClr>
              <a:buFont typeface="Wingdings" panose="05000000000000000000" pitchFamily="2" charset="2"/>
              <a:buChar char="§"/>
              <a:defRPr/>
            </a:lvl1pPr>
            <a:lvl2pPr marL="685800" indent="-228600">
              <a:buClr>
                <a:srgbClr val="12A19A"/>
              </a:buClr>
              <a:buFont typeface="Calibri" panose="020F0502020204030204" pitchFamily="34" charset="0"/>
              <a:buChar char="−"/>
              <a:defRPr/>
            </a:lvl2pPr>
            <a:lvl3pPr>
              <a:buClr>
                <a:srgbClr val="12A19A"/>
              </a:buClr>
              <a:defRPr/>
            </a:lvl3pPr>
            <a:lvl4pPr marL="1600200" indent="-228600">
              <a:buClr>
                <a:srgbClr val="12A19A"/>
              </a:buClr>
              <a:buFont typeface="Courier New" panose="02070309020205020404" pitchFamily="49" charset="0"/>
              <a:buChar char="o"/>
              <a:defRPr/>
            </a:lvl4pPr>
            <a:lvl5pPr marL="2057400" indent="-228600">
              <a:buClr>
                <a:srgbClr val="12A19A"/>
              </a:buClr>
              <a:buFont typeface="Wingdings" panose="05000000000000000000" pitchFamily="2" charset="2"/>
              <a:buChar char="ü"/>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Tree>
    <p:extLst>
      <p:ext uri="{BB962C8B-B14F-4D97-AF65-F5344CB8AC3E}">
        <p14:creationId xmlns:p14="http://schemas.microsoft.com/office/powerpoint/2010/main" val="3370986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37107098-8FC3-4F84-A35E-57B544FECD8E}" type="datetime1">
              <a:rPr lang="fr-BE" smtClean="0"/>
              <a:t>11-04-25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1193366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B23894B6-C071-4148-9A3C-ADE5626E2148}" type="datetime1">
              <a:rPr lang="fr-BE" smtClean="0"/>
              <a:t>11-04-25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3433423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910172C2-F103-4C75-977D-8C6CC10FE2B0}" type="datetime1">
              <a:rPr lang="fr-BE" smtClean="0"/>
              <a:t>11-04-25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3897573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B51FC8CB-5E04-4650-980E-F1AF40804533}" type="datetime1">
              <a:rPr lang="fr-BE" smtClean="0"/>
              <a:t>11-04-25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256457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31C7B5C-D9B5-4966-A6F1-912F23F1898A}" type="datetime1">
              <a:rPr lang="fr-BE" smtClean="0"/>
              <a:t>11-04-25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306898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FFB2173B-D2F8-49DB-B5AF-105EBBB94120}" type="datetime1">
              <a:rPr lang="fr-BE" smtClean="0"/>
              <a:t>11-04-25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1473847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16790D6-56E2-4097-A45A-578A12CE0E64}" type="datetime1">
              <a:rPr lang="fr-BE" smtClean="0"/>
              <a:t>11-04-25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D7A2B603-18E1-4C26-85CC-01FF21524319}" type="slidenum">
              <a:rPr lang="fr-BE" smtClean="0"/>
              <a:t>‹N°›</a:t>
            </a:fld>
            <a:endParaRPr lang="fr-BE"/>
          </a:p>
        </p:txBody>
      </p:sp>
    </p:spTree>
    <p:extLst>
      <p:ext uri="{BB962C8B-B14F-4D97-AF65-F5344CB8AC3E}">
        <p14:creationId xmlns:p14="http://schemas.microsoft.com/office/powerpoint/2010/main" val="3503857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74E4BD-B3FF-4AF1-B1A2-14DE711A34B1}" type="datetime1">
              <a:rPr lang="fr-BE" smtClean="0"/>
              <a:t>11-04-25</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A2B603-18E1-4C26-85CC-01FF21524319}" type="slidenum">
              <a:rPr lang="fr-BE" smtClean="0"/>
              <a:t>‹N°›</a:t>
            </a:fld>
            <a:endParaRPr lang="fr-BE"/>
          </a:p>
        </p:txBody>
      </p:sp>
    </p:spTree>
    <p:extLst>
      <p:ext uri="{BB962C8B-B14F-4D97-AF65-F5344CB8AC3E}">
        <p14:creationId xmlns:p14="http://schemas.microsoft.com/office/powerpoint/2010/main" val="4199877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hyperlink" Target="../OneDrive%20-%20cesewallonie.be/Bureau/Commission%20de%20l'action%20et%20de%20l'int&#233;gration%20sociale,%20des%20services%20collectifs%20et%20de%20la%20sant&#233;%20(CAIS).xmin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cesewallonie.be/sites/default/files/uploads/avis/A%201549%20-%20APD%20AGW%20Inte%CC%81gration%20Personnes%20e%CC%81trange%CC%80res.pdf" TargetMode="Externa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hyperlink" Target="https://www.cesewallonie.be/sites/default/files/uploads/avis/A%201528%20concernant%20la%20strate%CC%81gie%20wallonne%20de%20sortie%20du%20sans-abrisme.pdf" TargetMode="Externa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663680" y="1040076"/>
            <a:ext cx="6204857" cy="3397759"/>
          </a:xfrm>
        </p:spPr>
        <p:txBody>
          <a:bodyPr>
            <a:normAutofit/>
          </a:bodyPr>
          <a:lstStyle/>
          <a:p>
            <a:pPr algn="ctr"/>
            <a:r>
              <a:rPr lang="fr-FR" sz="2800" b="1" dirty="0"/>
              <a:t>Présentation de la </a:t>
            </a:r>
            <a:br>
              <a:rPr lang="fr-FR" sz="2800" b="1" dirty="0"/>
            </a:br>
            <a:r>
              <a:rPr lang="fr-FR" sz="2800" b="1" dirty="0"/>
              <a:t>Commission de l’Action et de l’Intégration sociale, des Services collectifs et de la Santé (CAIS)</a:t>
            </a:r>
            <a:br>
              <a:rPr lang="fr-FR" dirty="0"/>
            </a:br>
            <a:endParaRPr lang="fr-BE" dirty="0"/>
          </a:p>
        </p:txBody>
      </p:sp>
      <p:sp>
        <p:nvSpPr>
          <p:cNvPr id="3" name="Sous-titre 2"/>
          <p:cNvSpPr>
            <a:spLocks noGrp="1"/>
          </p:cNvSpPr>
          <p:nvPr>
            <p:ph type="subTitle" idx="1"/>
          </p:nvPr>
        </p:nvSpPr>
        <p:spPr>
          <a:xfrm>
            <a:off x="6931742" y="5521212"/>
            <a:ext cx="3656862" cy="593423"/>
          </a:xfrm>
        </p:spPr>
        <p:txBody>
          <a:bodyPr>
            <a:noAutofit/>
          </a:bodyPr>
          <a:lstStyle/>
          <a:p>
            <a:r>
              <a:rPr lang="fr-FR" sz="1600" b="1" dirty="0"/>
              <a:t>18 avril 2025</a:t>
            </a:r>
          </a:p>
          <a:p>
            <a:r>
              <a:rPr lang="fr-FR" sz="1600" b="1" dirty="0"/>
              <a:t>Nathalie DELBRASSINNE &amp; Zina COLINET </a:t>
            </a:r>
            <a:endParaRPr lang="fr-BE" sz="1600" b="1" dirty="0"/>
          </a:p>
        </p:txBody>
      </p:sp>
    </p:spTree>
    <p:extLst>
      <p:ext uri="{BB962C8B-B14F-4D97-AF65-F5344CB8AC3E}">
        <p14:creationId xmlns:p14="http://schemas.microsoft.com/office/powerpoint/2010/main" val="3787509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Une image contenant texte, capture d’écran, roue, conception&#10;&#10;Le contenu généré par l’IA peut être incorrect.">
            <a:extLst>
              <a:ext uri="{FF2B5EF4-FFF2-40B4-BE49-F238E27FC236}">
                <a16:creationId xmlns:a16="http://schemas.microsoft.com/office/drawing/2014/main" id="{5E93C014-48BF-E897-0EB5-2AEA860A4473}"/>
              </a:ext>
            </a:extLst>
          </p:cNvPr>
          <p:cNvPicPr>
            <a:picLocks noGrp="1" noChangeAspect="1"/>
          </p:cNvPicPr>
          <p:nvPr>
            <p:ph sz="half" idx="1"/>
          </p:nvPr>
        </p:nvPicPr>
        <p:blipFill>
          <a:blip r:embed="rId2"/>
          <a:srcRect b="2598"/>
          <a:stretch/>
        </p:blipFill>
        <p:spPr>
          <a:xfrm>
            <a:off x="20" y="10"/>
            <a:ext cx="12191980" cy="6857990"/>
          </a:xfrm>
          <a:noFill/>
        </p:spPr>
      </p:pic>
      <p:sp>
        <p:nvSpPr>
          <p:cNvPr id="4" name="Espace réservé du numéro de diapositive 3" hidden="1"/>
          <p:cNvSpPr>
            <a:spLocks noGrp="1"/>
          </p:cNvSpPr>
          <p:nvPr>
            <p:ph type="sldNum" sz="quarter" idx="12"/>
          </p:nvPr>
        </p:nvSpPr>
        <p:spPr/>
        <p:txBody>
          <a:bodyPr/>
          <a:lstStyle/>
          <a:p>
            <a:pPr>
              <a:spcAft>
                <a:spcPts val="600"/>
              </a:spcAft>
            </a:pPr>
            <a:fld id="{C7EFA3FA-95D5-4E4B-B287-D6166772C8A8}" type="slidenum">
              <a:rPr lang="fr-BE" smtClean="0"/>
              <a:pPr>
                <a:spcAft>
                  <a:spcPts val="600"/>
                </a:spcAft>
              </a:pPr>
              <a:t>2</a:t>
            </a:fld>
            <a:endParaRPr lang="fr-BE"/>
          </a:p>
        </p:txBody>
      </p:sp>
      <p:sp>
        <p:nvSpPr>
          <p:cNvPr id="7" name="Ellipse 6">
            <a:extLst>
              <a:ext uri="{FF2B5EF4-FFF2-40B4-BE49-F238E27FC236}">
                <a16:creationId xmlns:a16="http://schemas.microsoft.com/office/drawing/2014/main" id="{7ABF0D0C-117D-96FB-9E3C-98200BB92786}"/>
              </a:ext>
            </a:extLst>
          </p:cNvPr>
          <p:cNvSpPr/>
          <p:nvPr/>
        </p:nvSpPr>
        <p:spPr>
          <a:xfrm>
            <a:off x="65314" y="858417"/>
            <a:ext cx="3153748" cy="2892490"/>
          </a:xfrm>
          <a:prstGeom prst="ellipse">
            <a:avLst/>
          </a:prstGeom>
          <a:noFill/>
          <a:ln w="28575">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8" name="Rectangle 7">
            <a:extLst>
              <a:ext uri="{FF2B5EF4-FFF2-40B4-BE49-F238E27FC236}">
                <a16:creationId xmlns:a16="http://schemas.microsoft.com/office/drawing/2014/main" id="{51578A01-8999-B146-C586-A7687BDBEF8D}"/>
              </a:ext>
            </a:extLst>
          </p:cNvPr>
          <p:cNvSpPr/>
          <p:nvPr/>
        </p:nvSpPr>
        <p:spPr>
          <a:xfrm>
            <a:off x="317241" y="1959429"/>
            <a:ext cx="2771192" cy="233266"/>
          </a:xfrm>
          <a:prstGeom prst="rect">
            <a:avLst/>
          </a:prstGeom>
          <a:noFill/>
          <a:ln w="571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68250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847B9-C761-FF54-A17D-1E1957C9150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CB2806E-BBEB-7E5C-EF88-A24118603B2F}"/>
              </a:ext>
            </a:extLst>
          </p:cNvPr>
          <p:cNvSpPr>
            <a:spLocks noGrp="1"/>
          </p:cNvSpPr>
          <p:nvPr>
            <p:ph type="title"/>
          </p:nvPr>
        </p:nvSpPr>
        <p:spPr/>
        <p:txBody>
          <a:bodyPr>
            <a:normAutofit fontScale="90000"/>
          </a:bodyPr>
          <a:lstStyle/>
          <a:p>
            <a:r>
              <a:rPr lang="fr-FR" b="1" dirty="0"/>
              <a:t>Bref détour historique </a:t>
            </a:r>
            <a:endParaRPr lang="fr-BE" b="1" dirty="0"/>
          </a:p>
        </p:txBody>
      </p:sp>
      <p:sp>
        <p:nvSpPr>
          <p:cNvPr id="3" name="Espace réservé du numéro de diapositive 2">
            <a:extLst>
              <a:ext uri="{FF2B5EF4-FFF2-40B4-BE49-F238E27FC236}">
                <a16:creationId xmlns:a16="http://schemas.microsoft.com/office/drawing/2014/main" id="{F0AFDDE8-4D95-AB60-63B7-1C0CD9D34660}"/>
              </a:ext>
            </a:extLst>
          </p:cNvPr>
          <p:cNvSpPr>
            <a:spLocks noGrp="1"/>
          </p:cNvSpPr>
          <p:nvPr>
            <p:ph type="sldNum" sz="quarter" idx="12"/>
          </p:nvPr>
        </p:nvSpPr>
        <p:spPr/>
        <p:txBody>
          <a:bodyPr/>
          <a:lstStyle/>
          <a:p>
            <a:fld id="{C7EFA3FA-95D5-4E4B-B287-D6166772C8A8}" type="slidenum">
              <a:rPr lang="fr-BE" smtClean="0"/>
              <a:pPr/>
              <a:t>3</a:t>
            </a:fld>
            <a:endParaRPr lang="fr-BE" dirty="0"/>
          </a:p>
        </p:txBody>
      </p:sp>
      <p:sp>
        <p:nvSpPr>
          <p:cNvPr id="4" name="Espace réservé du contenu 3">
            <a:extLst>
              <a:ext uri="{FF2B5EF4-FFF2-40B4-BE49-F238E27FC236}">
                <a16:creationId xmlns:a16="http://schemas.microsoft.com/office/drawing/2014/main" id="{C8BD5BA6-EABF-CEF4-4AC1-69F36F71B2B1}"/>
              </a:ext>
            </a:extLst>
          </p:cNvPr>
          <p:cNvSpPr>
            <a:spLocks noGrp="1"/>
          </p:cNvSpPr>
          <p:nvPr>
            <p:ph idx="1"/>
          </p:nvPr>
        </p:nvSpPr>
        <p:spPr>
          <a:xfrm>
            <a:off x="5796301" y="1464906"/>
            <a:ext cx="5456417" cy="3573625"/>
          </a:xfrm>
        </p:spPr>
        <p:txBody>
          <a:bodyPr>
            <a:normAutofit lnSpcReduction="10000"/>
          </a:bodyPr>
          <a:lstStyle/>
          <a:p>
            <a:r>
              <a:rPr lang="fr-FR" dirty="0"/>
              <a:t>Réformes institutionnelles</a:t>
            </a:r>
          </a:p>
          <a:p>
            <a:r>
              <a:rPr lang="fr-FR" dirty="0"/>
              <a:t>Transfert progressif des matières vers les Communautés et Régions </a:t>
            </a:r>
          </a:p>
          <a:p>
            <a:r>
              <a:rPr lang="fr-FR" dirty="0"/>
              <a:t>Dans le cadre de la réforme de la fonction consultative (2018), la Commission AIS a été élargie aux sections « Action sociale » et « Intégration des personnes étrangères »</a:t>
            </a:r>
          </a:p>
        </p:txBody>
      </p:sp>
      <p:graphicFrame>
        <p:nvGraphicFramePr>
          <p:cNvPr id="12" name="Espace réservé du contenu 4">
            <a:extLst>
              <a:ext uri="{FF2B5EF4-FFF2-40B4-BE49-F238E27FC236}">
                <a16:creationId xmlns:a16="http://schemas.microsoft.com/office/drawing/2014/main" id="{F9A74CC8-0F3C-CA4C-AFB0-6CB673C232BA}"/>
              </a:ext>
            </a:extLst>
          </p:cNvPr>
          <p:cNvGraphicFramePr>
            <a:graphicFrameLocks/>
          </p:cNvGraphicFramePr>
          <p:nvPr>
            <p:extLst>
              <p:ext uri="{D42A27DB-BD31-4B8C-83A1-F6EECF244321}">
                <p14:modId xmlns:p14="http://schemas.microsoft.com/office/powerpoint/2010/main" val="3460831548"/>
              </p:ext>
            </p:extLst>
          </p:nvPr>
        </p:nvGraphicFramePr>
        <p:xfrm>
          <a:off x="643260" y="995631"/>
          <a:ext cx="5710888" cy="5573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1393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64A4B7-0F32-DA84-F077-E8B757E0E3A2}"/>
              </a:ext>
            </a:extLst>
          </p:cNvPr>
          <p:cNvSpPr>
            <a:spLocks noGrp="1"/>
          </p:cNvSpPr>
          <p:nvPr>
            <p:ph type="title"/>
          </p:nvPr>
        </p:nvSpPr>
        <p:spPr/>
        <p:txBody>
          <a:bodyPr>
            <a:normAutofit fontScale="90000"/>
          </a:bodyPr>
          <a:lstStyle/>
          <a:p>
            <a:r>
              <a:rPr lang="fr-FR" b="1" dirty="0"/>
              <a:t>COMPOSITION</a:t>
            </a:r>
            <a:endParaRPr lang="fr-BE" b="1" dirty="0"/>
          </a:p>
        </p:txBody>
      </p:sp>
      <p:sp>
        <p:nvSpPr>
          <p:cNvPr id="3" name="Espace réservé du numéro de diapositive 2">
            <a:extLst>
              <a:ext uri="{FF2B5EF4-FFF2-40B4-BE49-F238E27FC236}">
                <a16:creationId xmlns:a16="http://schemas.microsoft.com/office/drawing/2014/main" id="{95B79A4E-046D-E981-067E-8FDE664AC1E7}"/>
              </a:ext>
            </a:extLst>
          </p:cNvPr>
          <p:cNvSpPr>
            <a:spLocks noGrp="1"/>
          </p:cNvSpPr>
          <p:nvPr>
            <p:ph type="sldNum" sz="quarter" idx="12"/>
          </p:nvPr>
        </p:nvSpPr>
        <p:spPr/>
        <p:txBody>
          <a:bodyPr/>
          <a:lstStyle/>
          <a:p>
            <a:fld id="{C7EFA3FA-95D5-4E4B-B287-D6166772C8A8}" type="slidenum">
              <a:rPr lang="fr-BE" smtClean="0"/>
              <a:pPr/>
              <a:t>4</a:t>
            </a:fld>
            <a:endParaRPr lang="fr-BE" dirty="0"/>
          </a:p>
        </p:txBody>
      </p:sp>
      <p:graphicFrame>
        <p:nvGraphicFramePr>
          <p:cNvPr id="5" name="Espace réservé du contenu 4">
            <a:extLst>
              <a:ext uri="{FF2B5EF4-FFF2-40B4-BE49-F238E27FC236}">
                <a16:creationId xmlns:a16="http://schemas.microsoft.com/office/drawing/2014/main" id="{9A734237-F034-6350-9369-8C9F48983BF3}"/>
              </a:ext>
            </a:extLst>
          </p:cNvPr>
          <p:cNvGraphicFramePr>
            <a:graphicFrameLocks noGrp="1"/>
          </p:cNvGraphicFramePr>
          <p:nvPr>
            <p:ph idx="1"/>
            <p:extLst>
              <p:ext uri="{D42A27DB-BD31-4B8C-83A1-F6EECF244321}">
                <p14:modId xmlns:p14="http://schemas.microsoft.com/office/powerpoint/2010/main" val="136120460"/>
              </p:ext>
            </p:extLst>
          </p:nvPr>
        </p:nvGraphicFramePr>
        <p:xfrm>
          <a:off x="1055849" y="1259633"/>
          <a:ext cx="10383482" cy="5233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6144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A57BD-D778-3618-E022-F332166A5C90}"/>
            </a:ext>
          </a:extLst>
        </p:cNvPr>
        <p:cNvGrpSpPr/>
        <p:nvPr/>
      </p:nvGrpSpPr>
      <p:grpSpPr>
        <a:xfrm>
          <a:off x="0" y="0"/>
          <a:ext cx="0" cy="0"/>
          <a:chOff x="0" y="0"/>
          <a:chExt cx="0" cy="0"/>
        </a:xfrm>
      </p:grpSpPr>
      <p:sp>
        <p:nvSpPr>
          <p:cNvPr id="11" name="Title 1">
            <a:extLst>
              <a:ext uri="{FF2B5EF4-FFF2-40B4-BE49-F238E27FC236}">
                <a16:creationId xmlns:a16="http://schemas.microsoft.com/office/drawing/2014/main" id="{4444CFEC-6511-55C6-6EA8-45C3551012FF}"/>
              </a:ext>
            </a:extLst>
          </p:cNvPr>
          <p:cNvSpPr>
            <a:spLocks noGrp="1"/>
          </p:cNvSpPr>
          <p:nvPr>
            <p:ph type="title"/>
          </p:nvPr>
        </p:nvSpPr>
        <p:spPr>
          <a:xfrm>
            <a:off x="1128642" y="365127"/>
            <a:ext cx="10225159" cy="630503"/>
          </a:xfrm>
        </p:spPr>
        <p:txBody>
          <a:bodyPr>
            <a:normAutofit fontScale="90000"/>
          </a:bodyPr>
          <a:lstStyle/>
          <a:p>
            <a:r>
              <a:rPr lang="en-US" b="1" dirty="0"/>
              <a:t>COMPÉTENCES</a:t>
            </a:r>
          </a:p>
        </p:txBody>
      </p:sp>
      <p:sp>
        <p:nvSpPr>
          <p:cNvPr id="3" name="Espace réservé du numéro de diapositive 2">
            <a:extLst>
              <a:ext uri="{FF2B5EF4-FFF2-40B4-BE49-F238E27FC236}">
                <a16:creationId xmlns:a16="http://schemas.microsoft.com/office/drawing/2014/main" id="{A8D4BD40-30C8-466E-0DF6-F30DA0DE2E84}"/>
              </a:ext>
            </a:extLst>
          </p:cNvPr>
          <p:cNvSpPr>
            <a:spLocks noGrp="1"/>
          </p:cNvSpPr>
          <p:nvPr>
            <p:ph type="sldNum" sz="quarter" idx="12"/>
          </p:nvPr>
        </p:nvSpPr>
        <p:spPr>
          <a:xfrm>
            <a:off x="132388" y="6115607"/>
            <a:ext cx="510871" cy="365125"/>
          </a:xfrm>
        </p:spPr>
        <p:txBody>
          <a:bodyPr anchor="ctr">
            <a:normAutofit/>
          </a:bodyPr>
          <a:lstStyle/>
          <a:p>
            <a:pPr>
              <a:spcAft>
                <a:spcPts val="600"/>
              </a:spcAft>
            </a:pPr>
            <a:fld id="{C7EFA3FA-95D5-4E4B-B287-D6166772C8A8}" type="slidenum">
              <a:rPr lang="fr-BE" smtClean="0"/>
              <a:pPr>
                <a:spcAft>
                  <a:spcPts val="600"/>
                </a:spcAft>
              </a:pPr>
              <a:t>5</a:t>
            </a:fld>
            <a:endParaRPr lang="fr-BE"/>
          </a:p>
        </p:txBody>
      </p:sp>
      <p:pic>
        <p:nvPicPr>
          <p:cNvPr id="6" name="Espace réservé du contenu 5" descr="Une image contenant capture d’écran, conception, art&#10;&#10;Le contenu généré par l’IA peut être incorrect.">
            <a:hlinkClick r:id="rId3" action="ppaction://hlinkfile"/>
            <a:extLst>
              <a:ext uri="{FF2B5EF4-FFF2-40B4-BE49-F238E27FC236}">
                <a16:creationId xmlns:a16="http://schemas.microsoft.com/office/drawing/2014/main" id="{DE863D39-FE5D-B60D-00E2-DE61F568E440}"/>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452680" y="1125368"/>
            <a:ext cx="9515349" cy="5233443"/>
          </a:xfrm>
          <a:noFill/>
        </p:spPr>
      </p:pic>
      <p:sp>
        <p:nvSpPr>
          <p:cNvPr id="7" name="Rectangle 6">
            <a:extLst>
              <a:ext uri="{FF2B5EF4-FFF2-40B4-BE49-F238E27FC236}">
                <a16:creationId xmlns:a16="http://schemas.microsoft.com/office/drawing/2014/main" id="{64274A9D-77F5-C8E5-1BF3-C05CE837C8B3}"/>
              </a:ext>
            </a:extLst>
          </p:cNvPr>
          <p:cNvSpPr/>
          <p:nvPr/>
        </p:nvSpPr>
        <p:spPr>
          <a:xfrm>
            <a:off x="1548882" y="1483566"/>
            <a:ext cx="9419147" cy="4724193"/>
          </a:xfrm>
          <a:prstGeom prst="rect">
            <a:avLst/>
          </a:prstGeom>
          <a:noFill/>
          <a:ln w="57150">
            <a:solidFill>
              <a:srgbClr val="FF66CC"/>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Rectangle 7">
            <a:extLst>
              <a:ext uri="{FF2B5EF4-FFF2-40B4-BE49-F238E27FC236}">
                <a16:creationId xmlns:a16="http://schemas.microsoft.com/office/drawing/2014/main" id="{ABCBC912-FE2E-41C8-EBAA-3B5192AB28B2}"/>
              </a:ext>
            </a:extLst>
          </p:cNvPr>
          <p:cNvSpPr/>
          <p:nvPr/>
        </p:nvSpPr>
        <p:spPr>
          <a:xfrm>
            <a:off x="1828800" y="1651519"/>
            <a:ext cx="2584580" cy="4348066"/>
          </a:xfrm>
          <a:prstGeom prst="rect">
            <a:avLst/>
          </a:prstGeom>
          <a:noFill/>
          <a:ln w="57150">
            <a:solidFill>
              <a:srgbClr val="92D05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468812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DB1ECB-169F-64FE-5046-920351A6E5C1}"/>
              </a:ext>
            </a:extLst>
          </p:cNvPr>
          <p:cNvSpPr>
            <a:spLocks noGrp="1"/>
          </p:cNvSpPr>
          <p:nvPr>
            <p:ph type="title"/>
          </p:nvPr>
        </p:nvSpPr>
        <p:spPr/>
        <p:txBody>
          <a:bodyPr>
            <a:normAutofit fontScale="90000"/>
          </a:bodyPr>
          <a:lstStyle/>
          <a:p>
            <a:r>
              <a:rPr lang="fr-FR" b="1" dirty="0"/>
              <a:t>Missions et activités </a:t>
            </a:r>
            <a:endParaRPr lang="fr-BE" b="1" dirty="0"/>
          </a:p>
        </p:txBody>
      </p:sp>
      <p:sp>
        <p:nvSpPr>
          <p:cNvPr id="3" name="Espace réservé du numéro de diapositive 2">
            <a:extLst>
              <a:ext uri="{FF2B5EF4-FFF2-40B4-BE49-F238E27FC236}">
                <a16:creationId xmlns:a16="http://schemas.microsoft.com/office/drawing/2014/main" id="{B19DB4FF-9090-7469-800F-014CA63463DF}"/>
              </a:ext>
            </a:extLst>
          </p:cNvPr>
          <p:cNvSpPr>
            <a:spLocks noGrp="1"/>
          </p:cNvSpPr>
          <p:nvPr>
            <p:ph type="sldNum" sz="quarter" idx="12"/>
          </p:nvPr>
        </p:nvSpPr>
        <p:spPr/>
        <p:txBody>
          <a:bodyPr/>
          <a:lstStyle/>
          <a:p>
            <a:fld id="{C7EFA3FA-95D5-4E4B-B287-D6166772C8A8}" type="slidenum">
              <a:rPr lang="fr-BE" smtClean="0"/>
              <a:pPr/>
              <a:t>6</a:t>
            </a:fld>
            <a:endParaRPr lang="fr-BE" dirty="0"/>
          </a:p>
        </p:txBody>
      </p:sp>
      <p:sp>
        <p:nvSpPr>
          <p:cNvPr id="4" name="Espace réservé du contenu 3">
            <a:extLst>
              <a:ext uri="{FF2B5EF4-FFF2-40B4-BE49-F238E27FC236}">
                <a16:creationId xmlns:a16="http://schemas.microsoft.com/office/drawing/2014/main" id="{85E18309-20DE-E070-6FE7-09B7D924EED9}"/>
              </a:ext>
            </a:extLst>
          </p:cNvPr>
          <p:cNvSpPr>
            <a:spLocks noGrp="1"/>
          </p:cNvSpPr>
          <p:nvPr>
            <p:ph idx="1"/>
          </p:nvPr>
        </p:nvSpPr>
        <p:spPr/>
        <p:txBody>
          <a:bodyPr>
            <a:normAutofit lnSpcReduction="10000"/>
          </a:bodyPr>
          <a:lstStyle/>
          <a:p>
            <a:r>
              <a:rPr lang="fr-FR" dirty="0"/>
              <a:t>Préparer les avis du CESE pour les dossiers concernant l’action et l’intégration sociale au sens large, les services collectifs et la santé</a:t>
            </a:r>
          </a:p>
          <a:p>
            <a:pPr lvl="1"/>
            <a:r>
              <a:rPr lang="fr-BE" dirty="0"/>
              <a:t>Avis sollicités systématiquement par le GW sur les projets de décret et parfois sur les projets d’arrêté en matière d’action sociale, aide aux personnes, santé, etc.</a:t>
            </a:r>
          </a:p>
          <a:p>
            <a:pPr lvl="1">
              <a:tabLst>
                <a:tab pos="346075" algn="l"/>
              </a:tabLst>
            </a:pPr>
            <a:r>
              <a:rPr lang="fr-BE" dirty="0"/>
              <a:t>Avis d’initiative</a:t>
            </a:r>
          </a:p>
          <a:p>
            <a:pPr marL="0" indent="0">
              <a:buNone/>
            </a:pPr>
            <a:r>
              <a:rPr lang="fr-BE" sz="2800" b="1" dirty="0">
                <a:solidFill>
                  <a:srgbClr val="12A19A"/>
                </a:solidFill>
                <a:latin typeface="Corbel" panose="020B0503020204020204" pitchFamily="34" charset="0"/>
                <a:sym typeface="Wingdings" pitchFamily="2" charset="2"/>
              </a:rPr>
              <a:t>	Projets soumis au Bureau du CESE Wallonie</a:t>
            </a:r>
            <a:endParaRPr lang="fr-BE" sz="2800" b="1" dirty="0">
              <a:solidFill>
                <a:srgbClr val="12A19A"/>
              </a:solidFill>
              <a:latin typeface="Corbel" panose="020B0503020204020204" pitchFamily="34" charset="0"/>
            </a:endParaRPr>
          </a:p>
          <a:p>
            <a:r>
              <a:rPr lang="fr-FR" dirty="0"/>
              <a:t>Servir d’interface entre les PSE et les représentants politiques, institutionnels et/ou académiques</a:t>
            </a:r>
          </a:p>
          <a:p>
            <a:r>
              <a:rPr lang="fr-FR" dirty="0"/>
              <a:t>Alimenter le débat public sur des enjeux sociétaux (vieillissement, pauvreté, sans-abrisme, familles, handicap, etc.) : organisation de séminaires, publication de dossiers ou d’articles</a:t>
            </a:r>
          </a:p>
          <a:p>
            <a:endParaRPr lang="fr-BE" dirty="0"/>
          </a:p>
        </p:txBody>
      </p:sp>
      <p:cxnSp>
        <p:nvCxnSpPr>
          <p:cNvPr id="6" name="Connecteur droit avec flèche 5">
            <a:extLst>
              <a:ext uri="{FF2B5EF4-FFF2-40B4-BE49-F238E27FC236}">
                <a16:creationId xmlns:a16="http://schemas.microsoft.com/office/drawing/2014/main" id="{B0418A8B-15D4-19E8-5A22-79F764A104FF}"/>
              </a:ext>
            </a:extLst>
          </p:cNvPr>
          <p:cNvCxnSpPr/>
          <p:nvPr/>
        </p:nvCxnSpPr>
        <p:spPr>
          <a:xfrm>
            <a:off x="1708765" y="3564295"/>
            <a:ext cx="363894" cy="0"/>
          </a:xfrm>
          <a:prstGeom prst="straightConnector1">
            <a:avLst/>
          </a:prstGeom>
          <a:ln w="57150">
            <a:solidFill>
              <a:srgbClr val="12A19A"/>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258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18754C-7AF7-F8F0-BC1E-C7325B2C49F7}"/>
              </a:ext>
            </a:extLst>
          </p:cNvPr>
          <p:cNvSpPr>
            <a:spLocks noGrp="1"/>
          </p:cNvSpPr>
          <p:nvPr>
            <p:ph type="title"/>
          </p:nvPr>
        </p:nvSpPr>
        <p:spPr/>
        <p:txBody>
          <a:bodyPr>
            <a:normAutofit fontScale="90000"/>
          </a:bodyPr>
          <a:lstStyle/>
          <a:p>
            <a:r>
              <a:rPr lang="fr-FR" b="1" dirty="0"/>
              <a:t>L’élaboration d’un avis: concrètement? </a:t>
            </a:r>
            <a:endParaRPr lang="fr-BE" b="1" dirty="0"/>
          </a:p>
        </p:txBody>
      </p:sp>
      <p:sp>
        <p:nvSpPr>
          <p:cNvPr id="3" name="Espace réservé du numéro de diapositive 2">
            <a:extLst>
              <a:ext uri="{FF2B5EF4-FFF2-40B4-BE49-F238E27FC236}">
                <a16:creationId xmlns:a16="http://schemas.microsoft.com/office/drawing/2014/main" id="{298D3F85-AE90-AE60-8427-0D31DFDC3BBA}"/>
              </a:ext>
            </a:extLst>
          </p:cNvPr>
          <p:cNvSpPr>
            <a:spLocks noGrp="1"/>
          </p:cNvSpPr>
          <p:nvPr>
            <p:ph type="sldNum" sz="quarter" idx="12"/>
          </p:nvPr>
        </p:nvSpPr>
        <p:spPr/>
        <p:txBody>
          <a:bodyPr/>
          <a:lstStyle/>
          <a:p>
            <a:fld id="{C7EFA3FA-95D5-4E4B-B287-D6166772C8A8}" type="slidenum">
              <a:rPr lang="fr-BE" smtClean="0"/>
              <a:pPr/>
              <a:t>7</a:t>
            </a:fld>
            <a:endParaRPr lang="fr-BE" dirty="0"/>
          </a:p>
        </p:txBody>
      </p:sp>
      <p:graphicFrame>
        <p:nvGraphicFramePr>
          <p:cNvPr id="5" name="Diagramme 4">
            <a:extLst>
              <a:ext uri="{FF2B5EF4-FFF2-40B4-BE49-F238E27FC236}">
                <a16:creationId xmlns:a16="http://schemas.microsoft.com/office/drawing/2014/main" id="{D5258EA6-ACB8-4E2C-28C9-D5569EB96A36}"/>
              </a:ext>
            </a:extLst>
          </p:cNvPr>
          <p:cNvGraphicFramePr/>
          <p:nvPr>
            <p:extLst>
              <p:ext uri="{D42A27DB-BD31-4B8C-83A1-F6EECF244321}">
                <p14:modId xmlns:p14="http://schemas.microsoft.com/office/powerpoint/2010/main" val="4903858"/>
              </p:ext>
            </p:extLst>
          </p:nvPr>
        </p:nvGraphicFramePr>
        <p:xfrm>
          <a:off x="930987" y="1490127"/>
          <a:ext cx="7410581" cy="4625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a:extLst>
              <a:ext uri="{FF2B5EF4-FFF2-40B4-BE49-F238E27FC236}">
                <a16:creationId xmlns:a16="http://schemas.microsoft.com/office/drawing/2014/main" id="{DEC4900B-AE06-1C22-D0C5-D316E5C43DD4}"/>
              </a:ext>
            </a:extLst>
          </p:cNvPr>
          <p:cNvSpPr txBox="1"/>
          <p:nvPr/>
        </p:nvSpPr>
        <p:spPr>
          <a:xfrm>
            <a:off x="8668139" y="1490127"/>
            <a:ext cx="3004457" cy="1477328"/>
          </a:xfrm>
          <a:prstGeom prst="rect">
            <a:avLst/>
          </a:prstGeom>
          <a:noFill/>
        </p:spPr>
        <p:txBody>
          <a:bodyPr wrap="square" rtlCol="0">
            <a:spAutoFit/>
          </a:bodyPr>
          <a:lstStyle/>
          <a:p>
            <a:r>
              <a:rPr lang="fr-FR" dirty="0"/>
              <a:t>Exemple:</a:t>
            </a:r>
          </a:p>
          <a:p>
            <a:r>
              <a:rPr lang="fr-FR" dirty="0">
                <a:hlinkClick r:id="rId8"/>
              </a:rPr>
              <a:t>Avis concernant la réforme des dispositions relatives à l’intégration des personnes étrangères </a:t>
            </a:r>
            <a:endParaRPr lang="fr-BE" dirty="0"/>
          </a:p>
        </p:txBody>
      </p:sp>
    </p:spTree>
    <p:extLst>
      <p:ext uri="{BB962C8B-B14F-4D97-AF65-F5344CB8AC3E}">
        <p14:creationId xmlns:p14="http://schemas.microsoft.com/office/powerpoint/2010/main" val="2949048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738ED-8C71-FD29-7829-AEC9B7FA769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CF782F1-C408-34E2-DA45-5C253F8CD2E5}"/>
              </a:ext>
            </a:extLst>
          </p:cNvPr>
          <p:cNvSpPr>
            <a:spLocks noGrp="1"/>
          </p:cNvSpPr>
          <p:nvPr>
            <p:ph type="title"/>
          </p:nvPr>
        </p:nvSpPr>
        <p:spPr/>
        <p:txBody>
          <a:bodyPr>
            <a:normAutofit fontScale="90000"/>
          </a:bodyPr>
          <a:lstStyle/>
          <a:p>
            <a:r>
              <a:rPr lang="fr-FR" b="1" dirty="0"/>
              <a:t>L’élaboration d’un avis: concrètement? </a:t>
            </a:r>
            <a:endParaRPr lang="fr-BE" b="1" dirty="0"/>
          </a:p>
        </p:txBody>
      </p:sp>
      <p:sp>
        <p:nvSpPr>
          <p:cNvPr id="3" name="Espace réservé du numéro de diapositive 2">
            <a:extLst>
              <a:ext uri="{FF2B5EF4-FFF2-40B4-BE49-F238E27FC236}">
                <a16:creationId xmlns:a16="http://schemas.microsoft.com/office/drawing/2014/main" id="{EB1A88DD-ED37-7429-0567-DCEF10E6334D}"/>
              </a:ext>
            </a:extLst>
          </p:cNvPr>
          <p:cNvSpPr>
            <a:spLocks noGrp="1"/>
          </p:cNvSpPr>
          <p:nvPr>
            <p:ph type="sldNum" sz="quarter" idx="12"/>
          </p:nvPr>
        </p:nvSpPr>
        <p:spPr/>
        <p:txBody>
          <a:bodyPr/>
          <a:lstStyle/>
          <a:p>
            <a:fld id="{C7EFA3FA-95D5-4E4B-B287-D6166772C8A8}" type="slidenum">
              <a:rPr lang="fr-BE" smtClean="0"/>
              <a:pPr/>
              <a:t>8</a:t>
            </a:fld>
            <a:endParaRPr lang="fr-BE" dirty="0"/>
          </a:p>
        </p:txBody>
      </p:sp>
      <p:sp>
        <p:nvSpPr>
          <p:cNvPr id="4" name="Espace réservé du contenu 3">
            <a:extLst>
              <a:ext uri="{FF2B5EF4-FFF2-40B4-BE49-F238E27FC236}">
                <a16:creationId xmlns:a16="http://schemas.microsoft.com/office/drawing/2014/main" id="{7736C469-715B-7FAF-FB54-7C376F656729}"/>
              </a:ext>
            </a:extLst>
          </p:cNvPr>
          <p:cNvSpPr>
            <a:spLocks noGrp="1"/>
          </p:cNvSpPr>
          <p:nvPr>
            <p:ph idx="1"/>
          </p:nvPr>
        </p:nvSpPr>
        <p:spPr>
          <a:xfrm>
            <a:off x="8583055" y="1512853"/>
            <a:ext cx="3406781" cy="2387343"/>
          </a:xfrm>
        </p:spPr>
        <p:txBody>
          <a:bodyPr>
            <a:normAutofit/>
          </a:bodyPr>
          <a:lstStyle/>
          <a:p>
            <a:r>
              <a:rPr lang="fr-FR" sz="2000" dirty="0"/>
              <a:t>Exemple :</a:t>
            </a:r>
          </a:p>
          <a:p>
            <a:pPr marL="0" indent="0">
              <a:buNone/>
            </a:pPr>
            <a:r>
              <a:rPr lang="fr-FR" sz="2000" dirty="0">
                <a:hlinkClick r:id="rId2"/>
              </a:rPr>
              <a:t>Avis d’initiative concernant la stratégie wallonne de sortie du sans-abrisme</a:t>
            </a:r>
            <a:endParaRPr lang="fr-BE" sz="2000" dirty="0"/>
          </a:p>
        </p:txBody>
      </p:sp>
      <p:graphicFrame>
        <p:nvGraphicFramePr>
          <p:cNvPr id="5" name="Diagramme 4">
            <a:extLst>
              <a:ext uri="{FF2B5EF4-FFF2-40B4-BE49-F238E27FC236}">
                <a16:creationId xmlns:a16="http://schemas.microsoft.com/office/drawing/2014/main" id="{A99948E9-2DA9-250B-3F03-10135ACC6D17}"/>
              </a:ext>
            </a:extLst>
          </p:cNvPr>
          <p:cNvGraphicFramePr/>
          <p:nvPr>
            <p:extLst>
              <p:ext uri="{D42A27DB-BD31-4B8C-83A1-F6EECF244321}">
                <p14:modId xmlns:p14="http://schemas.microsoft.com/office/powerpoint/2010/main" val="3059865374"/>
              </p:ext>
            </p:extLst>
          </p:nvPr>
        </p:nvGraphicFramePr>
        <p:xfrm>
          <a:off x="827243" y="1380071"/>
          <a:ext cx="7755812" cy="4625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0324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7B35C8-8444-C725-1050-0ABBB27BF984}"/>
              </a:ext>
            </a:extLst>
          </p:cNvPr>
          <p:cNvSpPr>
            <a:spLocks noGrp="1"/>
          </p:cNvSpPr>
          <p:nvPr>
            <p:ph type="title"/>
          </p:nvPr>
        </p:nvSpPr>
        <p:spPr>
          <a:xfrm>
            <a:off x="2817482" y="2705191"/>
            <a:ext cx="10225159" cy="630503"/>
          </a:xfrm>
        </p:spPr>
        <p:txBody>
          <a:bodyPr>
            <a:noAutofit/>
          </a:bodyPr>
          <a:lstStyle/>
          <a:p>
            <a:r>
              <a:rPr lang="fr-FR" sz="4800" b="1" dirty="0"/>
              <a:t>Merci pour votre attention</a:t>
            </a:r>
            <a:endParaRPr lang="fr-BE" sz="4800" b="1" dirty="0"/>
          </a:p>
        </p:txBody>
      </p:sp>
      <p:sp>
        <p:nvSpPr>
          <p:cNvPr id="3" name="Espace réservé du numéro de diapositive 2">
            <a:extLst>
              <a:ext uri="{FF2B5EF4-FFF2-40B4-BE49-F238E27FC236}">
                <a16:creationId xmlns:a16="http://schemas.microsoft.com/office/drawing/2014/main" id="{7D07707B-B8D7-DD64-CE91-F1EF3A3035AD}"/>
              </a:ext>
            </a:extLst>
          </p:cNvPr>
          <p:cNvSpPr>
            <a:spLocks noGrp="1"/>
          </p:cNvSpPr>
          <p:nvPr>
            <p:ph type="sldNum" sz="quarter" idx="12"/>
          </p:nvPr>
        </p:nvSpPr>
        <p:spPr/>
        <p:txBody>
          <a:bodyPr/>
          <a:lstStyle/>
          <a:p>
            <a:fld id="{C7EFA3FA-95D5-4E4B-B287-D6166772C8A8}" type="slidenum">
              <a:rPr lang="fr-BE" smtClean="0"/>
              <a:pPr/>
              <a:t>9</a:t>
            </a:fld>
            <a:endParaRPr lang="fr-BE" dirty="0"/>
          </a:p>
        </p:txBody>
      </p:sp>
      <p:pic>
        <p:nvPicPr>
          <p:cNvPr id="6" name="Graphique 5" descr="Questions contour">
            <a:extLst>
              <a:ext uri="{FF2B5EF4-FFF2-40B4-BE49-F238E27FC236}">
                <a16:creationId xmlns:a16="http://schemas.microsoft.com/office/drawing/2014/main" id="{74EE0BFF-4D1E-9598-081F-5CC355CFAE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44160" y="3522307"/>
            <a:ext cx="1503680" cy="1503680"/>
          </a:xfrm>
          <a:prstGeom prst="rect">
            <a:avLst/>
          </a:prstGeom>
        </p:spPr>
      </p:pic>
    </p:spTree>
    <p:extLst>
      <p:ext uri="{BB962C8B-B14F-4D97-AF65-F5344CB8AC3E}">
        <p14:creationId xmlns:p14="http://schemas.microsoft.com/office/powerpoint/2010/main" val="4283365256"/>
      </p:ext>
    </p:extLst>
  </p:cSld>
  <p:clrMapOvr>
    <a:masterClrMapping/>
  </p:clrMapOvr>
</p:sld>
</file>

<file path=ppt/theme/theme1.xml><?xml version="1.0" encoding="utf-8"?>
<a:theme xmlns:a="http://schemas.openxmlformats.org/drawingml/2006/main" name="Thème Offic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1f710c1-796d-4ae0-a7a6-bad898af5378">
      <Terms xmlns="http://schemas.microsoft.com/office/infopath/2007/PartnerControls"/>
    </lcf76f155ced4ddcb4097134ff3c332f>
    <TaxCatchAll xmlns="2395d0d2-3a5e-4dac-80ff-68b36845c0e0" xsi:nil="true"/>
    <dateetheure xmlns="01f710c1-796d-4ae0-a7a6-bad898af537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5468A151B552F40B9046D1E84A085E0" ma:contentTypeVersion="16" ma:contentTypeDescription="Crée un document." ma:contentTypeScope="" ma:versionID="0e22b7ea7286382c85813350b9d55031">
  <xsd:schema xmlns:xsd="http://www.w3.org/2001/XMLSchema" xmlns:xs="http://www.w3.org/2001/XMLSchema" xmlns:p="http://schemas.microsoft.com/office/2006/metadata/properties" xmlns:ns2="01f710c1-796d-4ae0-a7a6-bad898af5378" xmlns:ns3="2395d0d2-3a5e-4dac-80ff-68b36845c0e0" targetNamespace="http://schemas.microsoft.com/office/2006/metadata/properties" ma:root="true" ma:fieldsID="41ef77feaadb2f8c19bcddda73339316" ns2:_="" ns3:_="">
    <xsd:import namespace="01f710c1-796d-4ae0-a7a6-bad898af5378"/>
    <xsd:import namespace="2395d0d2-3a5e-4dac-80ff-68b36845c0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dateetheur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f710c1-796d-4ae0-a7a6-bad898af53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330aef56-91ba-411f-bfcc-17c6f30e3c5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etheure" ma:index="23" nillable="true" ma:displayName="date et heure" ma:format="DateOnly" ma:internalName="dateetheur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2395d0d2-3a5e-4dac-80ff-68b36845c0e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d4c419c-07ad-474d-a044-688493490961}" ma:internalName="TaxCatchAll" ma:showField="CatchAllData" ma:web="2395d0d2-3a5e-4dac-80ff-68b36845c0e0">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3835E5-985D-4A7B-9B20-254C3B89F272}">
  <ds:schemaRefs>
    <ds:schemaRef ds:uri="b026ed48-973c-41f4-8487-f8c20bf22e8e"/>
    <ds:schemaRef ds:uri="http://purl.org/dc/elements/1.1/"/>
    <ds:schemaRef ds:uri="http://schemas.microsoft.com/office/infopath/2007/PartnerControls"/>
    <ds:schemaRef ds:uri="http://purl.org/dc/terms/"/>
    <ds:schemaRef ds:uri="http://schemas.microsoft.com/office/2006/documentManagement/types"/>
    <ds:schemaRef ds:uri="http://purl.org/dc/dcmitype/"/>
    <ds:schemaRef ds:uri="840b294a-52be-4785-98c9-dafaa87f0428"/>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607CD7E-DF9E-4C91-BA56-331CF9BD0E46}">
  <ds:schemaRefs>
    <ds:schemaRef ds:uri="http://schemas.microsoft.com/sharepoint/v3/contenttype/forms"/>
  </ds:schemaRefs>
</ds:datastoreItem>
</file>

<file path=customXml/itemProps3.xml><?xml version="1.0" encoding="utf-8"?>
<ds:datastoreItem xmlns:ds="http://schemas.openxmlformats.org/officeDocument/2006/customXml" ds:itemID="{C620EE02-5659-435F-8F08-499A5E1CB7D1}"/>
</file>

<file path=docProps/app.xml><?xml version="1.0" encoding="utf-8"?>
<Properties xmlns="http://schemas.openxmlformats.org/officeDocument/2006/extended-properties" xmlns:vt="http://schemas.openxmlformats.org/officeDocument/2006/docPropsVTypes">
  <TotalTime>8575</TotalTime>
  <Words>545</Words>
  <Application>Microsoft Office PowerPoint</Application>
  <PresentationFormat>Grand écran</PresentationFormat>
  <Paragraphs>70</Paragraphs>
  <Slides>9</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Calibri Light</vt:lpstr>
      <vt:lpstr>Corbel</vt:lpstr>
      <vt:lpstr>Courier New</vt:lpstr>
      <vt:lpstr>Wingdings</vt:lpstr>
      <vt:lpstr>Thème Office</vt:lpstr>
      <vt:lpstr>Présentation de la  Commission de l’Action et de l’Intégration sociale, des Services collectifs et de la Santé (CAIS) </vt:lpstr>
      <vt:lpstr>Présentation PowerPoint</vt:lpstr>
      <vt:lpstr>Bref détour historique </vt:lpstr>
      <vt:lpstr>COMPOSITION</vt:lpstr>
      <vt:lpstr>COMPÉTENCES</vt:lpstr>
      <vt:lpstr>Missions et activités </vt:lpstr>
      <vt:lpstr>L’élaboration d’un avis: concrètement? </vt:lpstr>
      <vt:lpstr>L’élaboration d’un avis: concrètement? </vt:lpstr>
      <vt:lpstr>Merci pour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HOUNJE Nathalie</dc:creator>
  <cp:lastModifiedBy>COLINET Zina</cp:lastModifiedBy>
  <cp:revision>4</cp:revision>
  <dcterms:created xsi:type="dcterms:W3CDTF">2021-06-08T08:46:01Z</dcterms:created>
  <dcterms:modified xsi:type="dcterms:W3CDTF">2025-04-16T08:37:37Z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0x01010025468A151B552F40B9046D1E84A085E0</vt:lpwstr>
  </property>
  <property fmtid="{D5CDD505-2E9C-101B-9397-08002B2CF9AE}" pid="3" name="Order">
    <vt:r8>201600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