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52" r:id="rId5"/>
    <p:sldMasterId id="2147483765" r:id="rId6"/>
  </p:sldMasterIdLst>
  <p:notesMasterIdLst>
    <p:notesMasterId r:id="rId32"/>
  </p:notesMasterIdLst>
  <p:handoutMasterIdLst>
    <p:handoutMasterId r:id="rId33"/>
  </p:handoutMasterIdLst>
  <p:sldIdLst>
    <p:sldId id="1661" r:id="rId7"/>
    <p:sldId id="854" r:id="rId8"/>
    <p:sldId id="259" r:id="rId9"/>
    <p:sldId id="855" r:id="rId10"/>
    <p:sldId id="859" r:id="rId11"/>
    <p:sldId id="1662" r:id="rId12"/>
    <p:sldId id="857" r:id="rId13"/>
    <p:sldId id="862" r:id="rId14"/>
    <p:sldId id="824" r:id="rId15"/>
    <p:sldId id="825" r:id="rId16"/>
    <p:sldId id="1659" r:id="rId17"/>
    <p:sldId id="315" r:id="rId18"/>
    <p:sldId id="1627" r:id="rId19"/>
    <p:sldId id="1629" r:id="rId20"/>
    <p:sldId id="1660" r:id="rId21"/>
    <p:sldId id="1621" r:id="rId22"/>
    <p:sldId id="866" r:id="rId23"/>
    <p:sldId id="795" r:id="rId24"/>
    <p:sldId id="1644" r:id="rId25"/>
    <p:sldId id="1638" r:id="rId26"/>
    <p:sldId id="1648" r:id="rId27"/>
    <p:sldId id="1656" r:id="rId28"/>
    <p:sldId id="1663" r:id="rId29"/>
    <p:sldId id="1664" r:id="rId30"/>
    <p:sldId id="1665" r:id="rId3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C0B39B-E9DB-4F1B-BB51-4432F4550AA2}">
          <p14:sldIdLst>
            <p14:sldId id="1661"/>
            <p14:sldId id="854"/>
            <p14:sldId id="259"/>
            <p14:sldId id="855"/>
            <p14:sldId id="859"/>
            <p14:sldId id="1662"/>
            <p14:sldId id="857"/>
            <p14:sldId id="862"/>
            <p14:sldId id="824"/>
            <p14:sldId id="825"/>
            <p14:sldId id="1659"/>
            <p14:sldId id="315"/>
            <p14:sldId id="1627"/>
            <p14:sldId id="1629"/>
            <p14:sldId id="1660"/>
            <p14:sldId id="1621"/>
            <p14:sldId id="866"/>
            <p14:sldId id="795"/>
            <p14:sldId id="1644"/>
            <p14:sldId id="1638"/>
            <p14:sldId id="1648"/>
            <p14:sldId id="1656"/>
            <p14:sldId id="1663"/>
            <p14:sldId id="1664"/>
            <p14:sldId id="1665"/>
          </p14:sldIdLst>
        </p14:section>
        <p14:section name="Section sans titre" id="{2A65B27C-3C58-4642-890D-0C600B4B48A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BD804-0E49-C479-361F-F7AC58ADA80A}" name="Aela Rolland" initials="AR" userId="S::aela.rolland@unipso.be::5b95620e-d879-4a2b-a08f-ef256e417aa4" providerId="AD"/>
  <p188:author id="{50573B69-B627-2206-78C5-558E84B86A3E}" name="Elise Lay" initials="EL" userId="S::elise.lay@unipso.be::683f30c6-ec1a-4f39-a154-44f8ca195adc" providerId="AD"/>
  <p188:author id="{B57F7E72-9422-7731-D82C-9BE2E09854B8}" name="Quentin Pivont" initials="QP" userId="S::Quentin.Pivont@unipso.be::23e09746-95e8-4df9-96f4-36fc47d44511" providerId="AD"/>
  <p188:author id="{A01C5484-872A-43FD-C29B-2C443A9E5EC4}" name="Elise Lay" initials="EL" userId="S::Elise.Lay@unipso.be::683f30c6-ec1a-4f39-a154-44f8ca195adc" providerId="AD"/>
  <p188:author id="{F95F3092-E3CF-3DF4-4AA3-EAA5A8DB3D12}" name="Claire Chevrier" initials="CC" userId="S::claire.chevrier@unipso.be::d2ff5200-9f73-4d42-8e57-c310c04ea9b0" providerId="AD"/>
  <p188:author id="{9E5269B1-17A0-536B-7065-6EDAA33CB307}" name="Elise Lay" initials="EL" userId="Elise Lay" providerId="None"/>
  <p188:author id="{1742D1EE-6FFF-AC46-2352-92E6B81EB298}" name="Claire Chevrier" initials="CC" userId="S::Claire.Chevrier@unipso.be::d2ff5200-9f73-4d42-8e57-c310c04ea9b0" providerId="AD"/>
  <p188:author id="{36BFCAF6-51B2-C058-2F02-09261522EEC0}" name="Mathieu de Poorter" initials="MdP" userId="S::Mathieu.dePoorter@unipso.be::bdbc5c82-3921-49a6-934c-51e0991665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ire Chevrier" initials="CC" lastIdx="1" clrIdx="0">
    <p:extLst>
      <p:ext uri="{19B8F6BF-5375-455C-9EA6-DF929625EA0E}">
        <p15:presenceInfo xmlns:p15="http://schemas.microsoft.com/office/powerpoint/2012/main" userId="S::Claire.Chevrier@unipso.be::d2ff5200-9f73-4d42-8e57-c310c04ea9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6F6F"/>
    <a:srgbClr val="000000"/>
    <a:srgbClr val="0097A5"/>
    <a:srgbClr val="333333"/>
    <a:srgbClr val="00A1AA"/>
    <a:srgbClr val="D9D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49521-40EE-4B9A-8847-123FFBE493AF}" v="2264" dt="2025-04-14T14:45:04.283"/>
    <p1510:client id="{8A069598-0AB3-5BA3-78C6-278E3793FDBC}" v="21" dt="2025-04-14T09:58:50.561"/>
    <p1510:client id="{D6E05FE3-FFE5-4B71-9AD7-4E924834D451}" v="247" dt="2025-04-14T10:41:16.5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Lay" userId="683f30c6-ec1a-4f39-a154-44f8ca195adc" providerId="ADAL" clId="{56549521-40EE-4B9A-8847-123FFBE493AF}"/>
    <pc:docChg chg="undo redo custSel addSld delSld modSld modMainMaster modSection">
      <pc:chgData name="Elise Lay" userId="683f30c6-ec1a-4f39-a154-44f8ca195adc" providerId="ADAL" clId="{56549521-40EE-4B9A-8847-123FFBE493AF}" dt="2025-04-14T14:45:04.283" v="4566" actId="20577"/>
      <pc:docMkLst>
        <pc:docMk/>
      </pc:docMkLst>
      <pc:sldChg chg="modSp mod">
        <pc:chgData name="Elise Lay" userId="683f30c6-ec1a-4f39-a154-44f8ca195adc" providerId="ADAL" clId="{56549521-40EE-4B9A-8847-123FFBE493AF}" dt="2025-04-14T12:08:47.669" v="3133" actId="2711"/>
        <pc:sldMkLst>
          <pc:docMk/>
          <pc:sldMk cId="955074703" sldId="259"/>
        </pc:sldMkLst>
        <pc:spChg chg="mod">
          <ac:chgData name="Elise Lay" userId="683f30c6-ec1a-4f39-a154-44f8ca195adc" providerId="ADAL" clId="{56549521-40EE-4B9A-8847-123FFBE493AF}" dt="2025-04-14T12:08:42.441" v="3132" actId="2711"/>
          <ac:spMkLst>
            <pc:docMk/>
            <pc:sldMk cId="955074703" sldId="259"/>
            <ac:spMk id="2" creationId="{6D2F6656-22E7-4E30-BFAB-91771E0CE7DA}"/>
          </ac:spMkLst>
        </pc:spChg>
        <pc:spChg chg="mod">
          <ac:chgData name="Elise Lay" userId="683f30c6-ec1a-4f39-a154-44f8ca195adc" providerId="ADAL" clId="{56549521-40EE-4B9A-8847-123FFBE493AF}" dt="2025-04-14T12:08:47.669" v="3133" actId="2711"/>
          <ac:spMkLst>
            <pc:docMk/>
            <pc:sldMk cId="955074703" sldId="259"/>
            <ac:spMk id="6" creationId="{474B3993-DFCE-6345-32D0-D0F0E4E114F9}"/>
          </ac:spMkLst>
        </pc:spChg>
      </pc:sldChg>
      <pc:sldChg chg="del">
        <pc:chgData name="Elise Lay" userId="683f30c6-ec1a-4f39-a154-44f8ca195adc" providerId="ADAL" clId="{56549521-40EE-4B9A-8847-123FFBE493AF}" dt="2025-04-14T08:30:25.271" v="570" actId="2696"/>
        <pc:sldMkLst>
          <pc:docMk/>
          <pc:sldMk cId="853866902" sldId="260"/>
        </pc:sldMkLst>
      </pc:sldChg>
      <pc:sldChg chg="modSp add mod">
        <pc:chgData name="Elise Lay" userId="683f30c6-ec1a-4f39-a154-44f8ca195adc" providerId="ADAL" clId="{56549521-40EE-4B9A-8847-123FFBE493AF}" dt="2025-04-14T14:30:29.971" v="4205" actId="20577"/>
        <pc:sldMkLst>
          <pc:docMk/>
          <pc:sldMk cId="2463943765" sldId="315"/>
        </pc:sldMkLst>
        <pc:spChg chg="mod">
          <ac:chgData name="Elise Lay" userId="683f30c6-ec1a-4f39-a154-44f8ca195adc" providerId="ADAL" clId="{56549521-40EE-4B9A-8847-123FFBE493AF}" dt="2025-04-14T14:30:29.971" v="4205" actId="20577"/>
          <ac:spMkLst>
            <pc:docMk/>
            <pc:sldMk cId="2463943765" sldId="315"/>
            <ac:spMk id="2" creationId="{CE7E5B52-F33D-DAA6-6247-D0A9F3A8B91B}"/>
          </ac:spMkLst>
        </pc:spChg>
        <pc:spChg chg="mod">
          <ac:chgData name="Elise Lay" userId="683f30c6-ec1a-4f39-a154-44f8ca195adc" providerId="ADAL" clId="{56549521-40EE-4B9A-8847-123FFBE493AF}" dt="2025-04-14T12:11:24.814" v="3169" actId="123"/>
          <ac:spMkLst>
            <pc:docMk/>
            <pc:sldMk cId="2463943765" sldId="315"/>
            <ac:spMk id="4" creationId="{CC7D7A35-6C72-9F7B-C3A2-E81723FFAAEE}"/>
          </ac:spMkLst>
        </pc:spChg>
      </pc:sldChg>
      <pc:sldChg chg="modSp add mod modNotesTx">
        <pc:chgData name="Elise Lay" userId="683f30c6-ec1a-4f39-a154-44f8ca195adc" providerId="ADAL" clId="{56549521-40EE-4B9A-8847-123FFBE493AF}" dt="2025-04-14T14:24:43.853" v="4120" actId="20577"/>
        <pc:sldMkLst>
          <pc:docMk/>
          <pc:sldMk cId="2908415978" sldId="795"/>
        </pc:sldMkLst>
        <pc:spChg chg="mod">
          <ac:chgData name="Elise Lay" userId="683f30c6-ec1a-4f39-a154-44f8ca195adc" providerId="ADAL" clId="{56549521-40EE-4B9A-8847-123FFBE493AF}" dt="2025-04-14T14:22:45.216" v="4101" actId="6549"/>
          <ac:spMkLst>
            <pc:docMk/>
            <pc:sldMk cId="2908415978" sldId="795"/>
            <ac:spMk id="2" creationId="{EEA602BD-F9EF-4361-87AE-B03F586896BD}"/>
          </ac:spMkLst>
        </pc:spChg>
        <pc:spChg chg="mod">
          <ac:chgData name="Elise Lay" userId="683f30c6-ec1a-4f39-a154-44f8ca195adc" providerId="ADAL" clId="{56549521-40EE-4B9A-8847-123FFBE493AF}" dt="2025-04-14T14:24:43.853" v="4120" actId="20577"/>
          <ac:spMkLst>
            <pc:docMk/>
            <pc:sldMk cId="2908415978" sldId="795"/>
            <ac:spMk id="3" creationId="{F9667BC4-0589-46F3-9CBC-777663B357DB}"/>
          </ac:spMkLst>
        </pc:spChg>
      </pc:sldChg>
      <pc:sldChg chg="add del">
        <pc:chgData name="Elise Lay" userId="683f30c6-ec1a-4f39-a154-44f8ca195adc" providerId="ADAL" clId="{56549521-40EE-4B9A-8847-123FFBE493AF}" dt="2025-04-14T08:17:11.522" v="414" actId="2696"/>
        <pc:sldMkLst>
          <pc:docMk/>
          <pc:sldMk cId="763289026" sldId="824"/>
        </pc:sldMkLst>
      </pc:sldChg>
      <pc:sldChg chg="delSp modSp add mod modNotesTx">
        <pc:chgData name="Elise Lay" userId="683f30c6-ec1a-4f39-a154-44f8ca195adc" providerId="ADAL" clId="{56549521-40EE-4B9A-8847-123FFBE493AF}" dt="2025-04-14T08:26:43.797" v="558" actId="14100"/>
        <pc:sldMkLst>
          <pc:docMk/>
          <pc:sldMk cId="3086498865" sldId="824"/>
        </pc:sldMkLst>
        <pc:spChg chg="del mod">
          <ac:chgData name="Elise Lay" userId="683f30c6-ec1a-4f39-a154-44f8ca195adc" providerId="ADAL" clId="{56549521-40EE-4B9A-8847-123FFBE493AF}" dt="2025-04-14T08:26:29.329" v="554" actId="21"/>
          <ac:spMkLst>
            <pc:docMk/>
            <pc:sldMk cId="3086498865" sldId="824"/>
            <ac:spMk id="2" creationId="{FC61436A-A0F9-4171-A56A-8ECFCABC7ED4}"/>
          </ac:spMkLst>
        </pc:spChg>
        <pc:picChg chg="mod">
          <ac:chgData name="Elise Lay" userId="683f30c6-ec1a-4f39-a154-44f8ca195adc" providerId="ADAL" clId="{56549521-40EE-4B9A-8847-123FFBE493AF}" dt="2025-04-14T08:26:43.797" v="558" actId="14100"/>
          <ac:picMkLst>
            <pc:docMk/>
            <pc:sldMk cId="3086498865" sldId="824"/>
            <ac:picMk id="11" creationId="{41309F48-9144-EFEC-E87F-2C7C875F311A}"/>
          </ac:picMkLst>
        </pc:picChg>
      </pc:sldChg>
      <pc:sldChg chg="add del">
        <pc:chgData name="Elise Lay" userId="683f30c6-ec1a-4f39-a154-44f8ca195adc" providerId="ADAL" clId="{56549521-40EE-4B9A-8847-123FFBE493AF}" dt="2025-04-14T08:17:20.414" v="416" actId="2696"/>
        <pc:sldMkLst>
          <pc:docMk/>
          <pc:sldMk cId="2401317898" sldId="825"/>
        </pc:sldMkLst>
      </pc:sldChg>
      <pc:sldChg chg="delSp modSp add mod">
        <pc:chgData name="Elise Lay" userId="683f30c6-ec1a-4f39-a154-44f8ca195adc" providerId="ADAL" clId="{56549521-40EE-4B9A-8847-123FFBE493AF}" dt="2025-04-14T08:27:01.490" v="563" actId="14100"/>
        <pc:sldMkLst>
          <pc:docMk/>
          <pc:sldMk cId="3932348457" sldId="825"/>
        </pc:sldMkLst>
        <pc:spChg chg="del mod">
          <ac:chgData name="Elise Lay" userId="683f30c6-ec1a-4f39-a154-44f8ca195adc" providerId="ADAL" clId="{56549521-40EE-4B9A-8847-123FFBE493AF}" dt="2025-04-14T08:26:49.589" v="559" actId="478"/>
          <ac:spMkLst>
            <pc:docMk/>
            <pc:sldMk cId="3932348457" sldId="825"/>
            <ac:spMk id="2" creationId="{FC61436A-A0F9-4171-A56A-8ECFCABC7ED4}"/>
          </ac:spMkLst>
        </pc:spChg>
        <pc:picChg chg="mod">
          <ac:chgData name="Elise Lay" userId="683f30c6-ec1a-4f39-a154-44f8ca195adc" providerId="ADAL" clId="{56549521-40EE-4B9A-8847-123FFBE493AF}" dt="2025-04-14T08:27:01.490" v="563" actId="14100"/>
          <ac:picMkLst>
            <pc:docMk/>
            <pc:sldMk cId="3932348457" sldId="825"/>
            <ac:picMk id="4" creationId="{E8B05F40-33C8-B616-1DA5-1474F5FE624E}"/>
          </ac:picMkLst>
        </pc:picChg>
      </pc:sldChg>
      <pc:sldChg chg="modSp mod">
        <pc:chgData name="Elise Lay" userId="683f30c6-ec1a-4f39-a154-44f8ca195adc" providerId="ADAL" clId="{56549521-40EE-4B9A-8847-123FFBE493AF}" dt="2025-04-11T14:11:41.484" v="214" actId="20577"/>
        <pc:sldMkLst>
          <pc:docMk/>
          <pc:sldMk cId="2597121001" sldId="845"/>
        </pc:sldMkLst>
        <pc:spChg chg="mod">
          <ac:chgData name="Elise Lay" userId="683f30c6-ec1a-4f39-a154-44f8ca195adc" providerId="ADAL" clId="{56549521-40EE-4B9A-8847-123FFBE493AF}" dt="2025-04-11T14:10:34.629" v="128" actId="255"/>
          <ac:spMkLst>
            <pc:docMk/>
            <pc:sldMk cId="2597121001" sldId="845"/>
            <ac:spMk id="2" creationId="{15B02EAA-44F8-16B7-BEF9-06E3F799FE9A}"/>
          </ac:spMkLst>
        </pc:spChg>
        <pc:spChg chg="mod">
          <ac:chgData name="Elise Lay" userId="683f30c6-ec1a-4f39-a154-44f8ca195adc" providerId="ADAL" clId="{56549521-40EE-4B9A-8847-123FFBE493AF}" dt="2025-04-11T14:11:41.484" v="214" actId="20577"/>
          <ac:spMkLst>
            <pc:docMk/>
            <pc:sldMk cId="2597121001" sldId="845"/>
            <ac:spMk id="3" creationId="{3B97E2FE-0557-D9BC-DDA5-7E94D983E1A1}"/>
          </ac:spMkLst>
        </pc:spChg>
      </pc:sldChg>
      <pc:sldChg chg="del">
        <pc:chgData name="Elise Lay" userId="683f30c6-ec1a-4f39-a154-44f8ca195adc" providerId="ADAL" clId="{56549521-40EE-4B9A-8847-123FFBE493AF}" dt="2025-04-14T09:38:10.340" v="2308" actId="2696"/>
        <pc:sldMkLst>
          <pc:docMk/>
          <pc:sldMk cId="3235390159" sldId="847"/>
        </pc:sldMkLst>
      </pc:sldChg>
      <pc:sldChg chg="del">
        <pc:chgData name="Elise Lay" userId="683f30c6-ec1a-4f39-a154-44f8ca195adc" providerId="ADAL" clId="{56549521-40EE-4B9A-8847-123FFBE493AF}" dt="2025-04-14T09:38:32.794" v="2309" actId="2696"/>
        <pc:sldMkLst>
          <pc:docMk/>
          <pc:sldMk cId="1594551139" sldId="849"/>
        </pc:sldMkLst>
      </pc:sldChg>
      <pc:sldChg chg="del">
        <pc:chgData name="Elise Lay" userId="683f30c6-ec1a-4f39-a154-44f8ca195adc" providerId="ADAL" clId="{56549521-40EE-4B9A-8847-123FFBE493AF}" dt="2025-04-14T09:38:36.124" v="2310" actId="2696"/>
        <pc:sldMkLst>
          <pc:docMk/>
          <pc:sldMk cId="3758851795" sldId="850"/>
        </pc:sldMkLst>
      </pc:sldChg>
      <pc:sldChg chg="del">
        <pc:chgData name="Elise Lay" userId="683f30c6-ec1a-4f39-a154-44f8ca195adc" providerId="ADAL" clId="{56549521-40EE-4B9A-8847-123FFBE493AF}" dt="2025-04-14T09:38:43.605" v="2311" actId="2696"/>
        <pc:sldMkLst>
          <pc:docMk/>
          <pc:sldMk cId="2429451818" sldId="851"/>
        </pc:sldMkLst>
      </pc:sldChg>
      <pc:sldChg chg="del">
        <pc:chgData name="Elise Lay" userId="683f30c6-ec1a-4f39-a154-44f8ca195adc" providerId="ADAL" clId="{56549521-40EE-4B9A-8847-123FFBE493AF}" dt="2025-04-14T09:38:48.239" v="2312" actId="2696"/>
        <pc:sldMkLst>
          <pc:docMk/>
          <pc:sldMk cId="2847881513" sldId="852"/>
        </pc:sldMkLst>
      </pc:sldChg>
      <pc:sldChg chg="del">
        <pc:chgData name="Elise Lay" userId="683f30c6-ec1a-4f39-a154-44f8ca195adc" providerId="ADAL" clId="{56549521-40EE-4B9A-8847-123FFBE493AF}" dt="2025-04-14T09:38:51.418" v="2313" actId="2696"/>
        <pc:sldMkLst>
          <pc:docMk/>
          <pc:sldMk cId="4129404958" sldId="853"/>
        </pc:sldMkLst>
      </pc:sldChg>
      <pc:sldChg chg="modSp mod">
        <pc:chgData name="Elise Lay" userId="683f30c6-ec1a-4f39-a154-44f8ca195adc" providerId="ADAL" clId="{56549521-40EE-4B9A-8847-123FFBE493AF}" dt="2025-04-14T12:08:33.711" v="3131" actId="2711"/>
        <pc:sldMkLst>
          <pc:docMk/>
          <pc:sldMk cId="4133303914" sldId="854"/>
        </pc:sldMkLst>
        <pc:spChg chg="mod">
          <ac:chgData name="Elise Lay" userId="683f30c6-ec1a-4f39-a154-44f8ca195adc" providerId="ADAL" clId="{56549521-40EE-4B9A-8847-123FFBE493AF}" dt="2025-04-14T12:08:33.711" v="3131" actId="2711"/>
          <ac:spMkLst>
            <pc:docMk/>
            <pc:sldMk cId="4133303914" sldId="854"/>
            <ac:spMk id="3" creationId="{4479F671-5CFC-B59D-A5BB-0D63A6E78F4E}"/>
          </ac:spMkLst>
        </pc:spChg>
      </pc:sldChg>
      <pc:sldChg chg="modSp mod">
        <pc:chgData name="Elise Lay" userId="683f30c6-ec1a-4f39-a154-44f8ca195adc" providerId="ADAL" clId="{56549521-40EE-4B9A-8847-123FFBE493AF}" dt="2025-04-14T12:09:00.989" v="3135" actId="2711"/>
        <pc:sldMkLst>
          <pc:docMk/>
          <pc:sldMk cId="369101040" sldId="855"/>
        </pc:sldMkLst>
        <pc:spChg chg="mod">
          <ac:chgData name="Elise Lay" userId="683f30c6-ec1a-4f39-a154-44f8ca195adc" providerId="ADAL" clId="{56549521-40EE-4B9A-8847-123FFBE493AF}" dt="2025-04-14T12:09:00.989" v="3135" actId="2711"/>
          <ac:spMkLst>
            <pc:docMk/>
            <pc:sldMk cId="369101040" sldId="855"/>
            <ac:spMk id="2" creationId="{1AE1C284-5EF5-116A-BFEA-D9DB9A85D35D}"/>
          </ac:spMkLst>
        </pc:spChg>
        <pc:spChg chg="mod">
          <ac:chgData name="Elise Lay" userId="683f30c6-ec1a-4f39-a154-44f8ca195adc" providerId="ADAL" clId="{56549521-40EE-4B9A-8847-123FFBE493AF}" dt="2025-04-14T12:08:56.451" v="3134" actId="2711"/>
          <ac:spMkLst>
            <pc:docMk/>
            <pc:sldMk cId="369101040" sldId="855"/>
            <ac:spMk id="3" creationId="{6CFBEDC9-C372-780B-E6C4-301E9BA64AC3}"/>
          </ac:spMkLst>
        </pc:spChg>
        <pc:picChg chg="mod">
          <ac:chgData name="Elise Lay" userId="683f30c6-ec1a-4f39-a154-44f8ca195adc" providerId="ADAL" clId="{56549521-40EE-4B9A-8847-123FFBE493AF}" dt="2025-04-14T08:10:15.629" v="247" actId="1076"/>
          <ac:picMkLst>
            <pc:docMk/>
            <pc:sldMk cId="369101040" sldId="855"/>
            <ac:picMk id="10" creationId="{316BB051-8580-613F-C5A1-1FEDF095E427}"/>
          </ac:picMkLst>
        </pc:picChg>
        <pc:picChg chg="mod">
          <ac:chgData name="Elise Lay" userId="683f30c6-ec1a-4f39-a154-44f8ca195adc" providerId="ADAL" clId="{56549521-40EE-4B9A-8847-123FFBE493AF}" dt="2025-04-14T08:10:00.569" v="243" actId="1076"/>
          <ac:picMkLst>
            <pc:docMk/>
            <pc:sldMk cId="369101040" sldId="855"/>
            <ac:picMk id="12" creationId="{08B4D756-EBDA-1518-2E42-52B6956F21A4}"/>
          </ac:picMkLst>
        </pc:picChg>
        <pc:picChg chg="mod">
          <ac:chgData name="Elise Lay" userId="683f30c6-ec1a-4f39-a154-44f8ca195adc" providerId="ADAL" clId="{56549521-40EE-4B9A-8847-123FFBE493AF}" dt="2025-04-14T08:10:03.946" v="244" actId="1076"/>
          <ac:picMkLst>
            <pc:docMk/>
            <pc:sldMk cId="369101040" sldId="855"/>
            <ac:picMk id="15" creationId="{5E9E87AE-CD04-41CF-58D4-CD24D8B21692}"/>
          </ac:picMkLst>
        </pc:picChg>
        <pc:picChg chg="mod">
          <ac:chgData name="Elise Lay" userId="683f30c6-ec1a-4f39-a154-44f8ca195adc" providerId="ADAL" clId="{56549521-40EE-4B9A-8847-123FFBE493AF}" dt="2025-04-14T08:09:58.479" v="242" actId="1076"/>
          <ac:picMkLst>
            <pc:docMk/>
            <pc:sldMk cId="369101040" sldId="855"/>
            <ac:picMk id="19" creationId="{FF7C0261-DB41-763D-1901-A32571E45065}"/>
          </ac:picMkLst>
        </pc:picChg>
        <pc:picChg chg="mod">
          <ac:chgData name="Elise Lay" userId="683f30c6-ec1a-4f39-a154-44f8ca195adc" providerId="ADAL" clId="{56549521-40EE-4B9A-8847-123FFBE493AF}" dt="2025-04-14T08:15:16.911" v="330" actId="1076"/>
          <ac:picMkLst>
            <pc:docMk/>
            <pc:sldMk cId="369101040" sldId="855"/>
            <ac:picMk id="23" creationId="{457E0CEB-B1E8-EF8A-DAAD-B0E169C9A363}"/>
          </ac:picMkLst>
        </pc:picChg>
        <pc:picChg chg="mod">
          <ac:chgData name="Elise Lay" userId="683f30c6-ec1a-4f39-a154-44f8ca195adc" providerId="ADAL" clId="{56549521-40EE-4B9A-8847-123FFBE493AF}" dt="2025-04-14T08:09:46.820" v="239" actId="1076"/>
          <ac:picMkLst>
            <pc:docMk/>
            <pc:sldMk cId="369101040" sldId="855"/>
            <ac:picMk id="25" creationId="{F7C3A7DE-33B3-71CB-655C-B699236C530D}"/>
          </ac:picMkLst>
        </pc:picChg>
        <pc:picChg chg="mod">
          <ac:chgData name="Elise Lay" userId="683f30c6-ec1a-4f39-a154-44f8ca195adc" providerId="ADAL" clId="{56549521-40EE-4B9A-8847-123FFBE493AF}" dt="2025-04-14T08:10:13.494" v="246" actId="1076"/>
          <ac:picMkLst>
            <pc:docMk/>
            <pc:sldMk cId="369101040" sldId="855"/>
            <ac:picMk id="27" creationId="{D880821F-3C33-4D76-FCEC-35AC4C961C24}"/>
          </ac:picMkLst>
        </pc:picChg>
        <pc:picChg chg="mod">
          <ac:chgData name="Elise Lay" userId="683f30c6-ec1a-4f39-a154-44f8ca195adc" providerId="ADAL" clId="{56549521-40EE-4B9A-8847-123FFBE493AF}" dt="2025-04-14T08:10:11.181" v="245" actId="1076"/>
          <ac:picMkLst>
            <pc:docMk/>
            <pc:sldMk cId="369101040" sldId="855"/>
            <ac:picMk id="28" creationId="{73C8AF1E-40D5-0697-6EF0-64F16670E9B6}"/>
          </ac:picMkLst>
        </pc:picChg>
        <pc:picChg chg="mod">
          <ac:chgData name="Elise Lay" userId="683f30c6-ec1a-4f39-a154-44f8ca195adc" providerId="ADAL" clId="{56549521-40EE-4B9A-8847-123FFBE493AF}" dt="2025-04-14T08:10:18.976" v="248" actId="1076"/>
          <ac:picMkLst>
            <pc:docMk/>
            <pc:sldMk cId="369101040" sldId="855"/>
            <ac:picMk id="34" creationId="{29224BA9-E7AF-9B3D-DE28-6239380D3A94}"/>
          </ac:picMkLst>
        </pc:picChg>
        <pc:picChg chg="mod">
          <ac:chgData name="Elise Lay" userId="683f30c6-ec1a-4f39-a154-44f8ca195adc" providerId="ADAL" clId="{56549521-40EE-4B9A-8847-123FFBE493AF}" dt="2025-04-14T08:09:56.352" v="241" actId="1076"/>
          <ac:picMkLst>
            <pc:docMk/>
            <pc:sldMk cId="369101040" sldId="855"/>
            <ac:picMk id="35" creationId="{8D38FBFB-4CC7-085F-4B6B-AB1B9864A5D2}"/>
          </ac:picMkLst>
        </pc:picChg>
        <pc:picChg chg="mod">
          <ac:chgData name="Elise Lay" userId="683f30c6-ec1a-4f39-a154-44f8ca195adc" providerId="ADAL" clId="{56549521-40EE-4B9A-8847-123FFBE493AF}" dt="2025-04-14T08:13:33.545" v="251" actId="1076"/>
          <ac:picMkLst>
            <pc:docMk/>
            <pc:sldMk cId="369101040" sldId="855"/>
            <ac:picMk id="36" creationId="{264B8F8A-99F7-EEDF-8EF4-CB4DB0BCD727}"/>
          </ac:picMkLst>
        </pc:picChg>
        <pc:picChg chg="mod">
          <ac:chgData name="Elise Lay" userId="683f30c6-ec1a-4f39-a154-44f8ca195adc" providerId="ADAL" clId="{56549521-40EE-4B9A-8847-123FFBE493AF}" dt="2025-04-14T08:09:44.740" v="238" actId="1076"/>
          <ac:picMkLst>
            <pc:docMk/>
            <pc:sldMk cId="369101040" sldId="855"/>
            <ac:picMk id="39" creationId="{0FC2980B-98A1-85C6-36B8-B751594309CD}"/>
          </ac:picMkLst>
        </pc:picChg>
      </pc:sldChg>
      <pc:sldChg chg="modSp mod delCm">
        <pc:chgData name="Elise Lay" userId="683f30c6-ec1a-4f39-a154-44f8ca195adc" providerId="ADAL" clId="{56549521-40EE-4B9A-8847-123FFBE493AF}" dt="2025-04-14T12:09:47.522" v="3139" actId="2711"/>
        <pc:sldMkLst>
          <pc:docMk/>
          <pc:sldMk cId="0" sldId="857"/>
        </pc:sldMkLst>
        <pc:spChg chg="mod">
          <ac:chgData name="Elise Lay" userId="683f30c6-ec1a-4f39-a154-44f8ca195adc" providerId="ADAL" clId="{56549521-40EE-4B9A-8847-123FFBE493AF}" dt="2025-04-14T12:09:47.522" v="3139" actId="2711"/>
          <ac:spMkLst>
            <pc:docMk/>
            <pc:sldMk cId="0" sldId="857"/>
            <ac:spMk id="4" creationId="{7514DFDE-D9BC-4EB9-9EBB-2500746E65DD}"/>
          </ac:spMkLst>
        </pc:spChg>
        <pc:extLst>
          <p:ext xmlns:p="http://schemas.openxmlformats.org/presentationml/2006/main" uri="{D6D511B9-2390-475A-947B-AFAB55BFBCF1}">
            <pc226:cmChg xmlns:pc226="http://schemas.microsoft.com/office/powerpoint/2022/06/main/command" chg="del">
              <pc226:chgData name="Elise Lay" userId="683f30c6-ec1a-4f39-a154-44f8ca195adc" providerId="ADAL" clId="{56549521-40EE-4B9A-8847-123FFBE493AF}" dt="2025-04-11T14:23:36.101" v="217"/>
              <pc2:cmMkLst xmlns:pc2="http://schemas.microsoft.com/office/powerpoint/2019/9/main/command">
                <pc:docMk/>
                <pc:sldMk cId="0" sldId="857"/>
                <pc2:cmMk id="{7BDFA650-0C2F-471D-87DD-04B65AEA0247}"/>
              </pc2:cmMkLst>
            </pc226:cmChg>
          </p:ext>
        </pc:extLst>
      </pc:sldChg>
      <pc:sldChg chg="modSp mod">
        <pc:chgData name="Elise Lay" userId="683f30c6-ec1a-4f39-a154-44f8ca195adc" providerId="ADAL" clId="{56549521-40EE-4B9A-8847-123FFBE493AF}" dt="2025-04-14T12:09:12.720" v="3136" actId="2711"/>
        <pc:sldMkLst>
          <pc:docMk/>
          <pc:sldMk cId="150719038" sldId="859"/>
        </pc:sldMkLst>
        <pc:spChg chg="mod">
          <ac:chgData name="Elise Lay" userId="683f30c6-ec1a-4f39-a154-44f8ca195adc" providerId="ADAL" clId="{56549521-40EE-4B9A-8847-123FFBE493AF}" dt="2025-04-14T12:09:12.720" v="3136" actId="2711"/>
          <ac:spMkLst>
            <pc:docMk/>
            <pc:sldMk cId="150719038" sldId="859"/>
            <ac:spMk id="3" creationId="{1162F10D-B1C7-4428-D020-6A2D5A8E8E55}"/>
          </ac:spMkLst>
        </pc:spChg>
        <pc:spChg chg="mod">
          <ac:chgData name="Elise Lay" userId="683f30c6-ec1a-4f39-a154-44f8ca195adc" providerId="ADAL" clId="{56549521-40EE-4B9A-8847-123FFBE493AF}" dt="2025-04-14T08:11:20.059" v="250" actId="1076"/>
          <ac:spMkLst>
            <pc:docMk/>
            <pc:sldMk cId="150719038" sldId="859"/>
            <ac:spMk id="6148" creationId="{9234D9A8-B23F-8A7F-F9BB-4E955576F690}"/>
          </ac:spMkLst>
        </pc:spChg>
        <pc:spChg chg="mod">
          <ac:chgData name="Elise Lay" userId="683f30c6-ec1a-4f39-a154-44f8ca195adc" providerId="ADAL" clId="{56549521-40EE-4B9A-8847-123FFBE493AF}" dt="2025-04-14T08:15:54.590" v="335" actId="1076"/>
          <ac:spMkLst>
            <pc:docMk/>
            <pc:sldMk cId="150719038" sldId="859"/>
            <ac:spMk id="6157" creationId="{0193A1E1-B91E-A8E9-B305-E3B19CEC294D}"/>
          </ac:spMkLst>
        </pc:spChg>
        <pc:grpChg chg="mod">
          <ac:chgData name="Elise Lay" userId="683f30c6-ec1a-4f39-a154-44f8ca195adc" providerId="ADAL" clId="{56549521-40EE-4B9A-8847-123FFBE493AF}" dt="2025-04-14T08:15:40.279" v="334" actId="1076"/>
          <ac:grpSpMkLst>
            <pc:docMk/>
            <pc:sldMk cId="150719038" sldId="859"/>
            <ac:grpSpMk id="6144" creationId="{0F98F4D4-8817-6749-B6D7-2A44B39DFC18}"/>
          </ac:grpSpMkLst>
        </pc:grpChg>
        <pc:grpChg chg="mod">
          <ac:chgData name="Elise Lay" userId="683f30c6-ec1a-4f39-a154-44f8ca195adc" providerId="ADAL" clId="{56549521-40EE-4B9A-8847-123FFBE493AF}" dt="2025-04-14T08:15:36.792" v="333" actId="1076"/>
          <ac:grpSpMkLst>
            <pc:docMk/>
            <pc:sldMk cId="150719038" sldId="859"/>
            <ac:grpSpMk id="6166" creationId="{8C90B2A3-5A47-409E-B058-61627ABA7268}"/>
          </ac:grpSpMkLst>
        </pc:grpChg>
        <pc:picChg chg="mod">
          <ac:chgData name="Elise Lay" userId="683f30c6-ec1a-4f39-a154-44f8ca195adc" providerId="ADAL" clId="{56549521-40EE-4B9A-8847-123FFBE493AF}" dt="2025-04-14T08:15:27.387" v="331" actId="1076"/>
          <ac:picMkLst>
            <pc:docMk/>
            <pc:sldMk cId="150719038" sldId="859"/>
            <ac:picMk id="6153" creationId="{1D41CC89-1056-D1A2-585B-AD121793B6C0}"/>
          </ac:picMkLst>
        </pc:picChg>
      </pc:sldChg>
      <pc:sldChg chg="del">
        <pc:chgData name="Elise Lay" userId="683f30c6-ec1a-4f39-a154-44f8ca195adc" providerId="ADAL" clId="{56549521-40EE-4B9A-8847-123FFBE493AF}" dt="2025-04-14T09:39:03.251" v="2314" actId="2696"/>
        <pc:sldMkLst>
          <pc:docMk/>
          <pc:sldMk cId="2241587118" sldId="860"/>
        </pc:sldMkLst>
      </pc:sldChg>
      <pc:sldChg chg="modSp mod">
        <pc:chgData name="Elise Lay" userId="683f30c6-ec1a-4f39-a154-44f8ca195adc" providerId="ADAL" clId="{56549521-40EE-4B9A-8847-123FFBE493AF}" dt="2025-04-14T12:09:58.205" v="3140" actId="2711"/>
        <pc:sldMkLst>
          <pc:docMk/>
          <pc:sldMk cId="259868752" sldId="862"/>
        </pc:sldMkLst>
        <pc:spChg chg="mod">
          <ac:chgData name="Elise Lay" userId="683f30c6-ec1a-4f39-a154-44f8ca195adc" providerId="ADAL" clId="{56549521-40EE-4B9A-8847-123FFBE493AF}" dt="2025-04-14T12:09:58.205" v="3140" actId="2711"/>
          <ac:spMkLst>
            <pc:docMk/>
            <pc:sldMk cId="259868752" sldId="862"/>
            <ac:spMk id="3" creationId="{0E7A2886-B5D0-C20C-1AAE-16B8F17981EE}"/>
          </ac:spMkLst>
        </pc:spChg>
      </pc:sldChg>
      <pc:sldChg chg="modSp del mod">
        <pc:chgData name="Elise Lay" userId="683f30c6-ec1a-4f39-a154-44f8ca195adc" providerId="ADAL" clId="{56549521-40EE-4B9A-8847-123FFBE493AF}" dt="2025-04-14T12:06:41.701" v="3124" actId="2696"/>
        <pc:sldMkLst>
          <pc:docMk/>
          <pc:sldMk cId="411566821" sldId="864"/>
        </pc:sldMkLst>
        <pc:spChg chg="mod">
          <ac:chgData name="Elise Lay" userId="683f30c6-ec1a-4f39-a154-44f8ca195adc" providerId="ADAL" clId="{56549521-40EE-4B9A-8847-123FFBE493AF}" dt="2025-04-14T10:09:57.295" v="2336" actId="14100"/>
          <ac:spMkLst>
            <pc:docMk/>
            <pc:sldMk cId="411566821" sldId="864"/>
            <ac:spMk id="3" creationId="{A527961C-E762-651C-026D-8BA1A545DAA3}"/>
          </ac:spMkLst>
        </pc:spChg>
      </pc:sldChg>
      <pc:sldChg chg="modSp mod modNotesTx">
        <pc:chgData name="Elise Lay" userId="683f30c6-ec1a-4f39-a154-44f8ca195adc" providerId="ADAL" clId="{56549521-40EE-4B9A-8847-123FFBE493AF}" dt="2025-04-14T12:28:20.183" v="3175" actId="2711"/>
        <pc:sldMkLst>
          <pc:docMk/>
          <pc:sldMk cId="3795598383" sldId="866"/>
        </pc:sldMkLst>
        <pc:spChg chg="mod">
          <ac:chgData name="Elise Lay" userId="683f30c6-ec1a-4f39-a154-44f8ca195adc" providerId="ADAL" clId="{56549521-40EE-4B9A-8847-123FFBE493AF}" dt="2025-04-14T12:28:20.183" v="3175" actId="2711"/>
          <ac:spMkLst>
            <pc:docMk/>
            <pc:sldMk cId="3795598383" sldId="866"/>
            <ac:spMk id="2" creationId="{B0A86D69-5AA7-9C66-AB8A-86E911B41A99}"/>
          </ac:spMkLst>
        </pc:spChg>
        <pc:graphicFrameChg chg="mod">
          <ac:chgData name="Elise Lay" userId="683f30c6-ec1a-4f39-a154-44f8ca195adc" providerId="ADAL" clId="{56549521-40EE-4B9A-8847-123FFBE493AF}" dt="2025-04-14T08:29:54.189" v="569" actId="20577"/>
          <ac:graphicFrameMkLst>
            <pc:docMk/>
            <pc:sldMk cId="3795598383" sldId="866"/>
            <ac:graphicFrameMk id="4" creationId="{9EB0CB9D-61EC-FDD5-7A11-08B25E2130BF}"/>
          </ac:graphicFrameMkLst>
        </pc:graphicFrameChg>
      </pc:sldChg>
      <pc:sldChg chg="modSp mod">
        <pc:chgData name="Elise Lay" userId="683f30c6-ec1a-4f39-a154-44f8ca195adc" providerId="ADAL" clId="{56549521-40EE-4B9A-8847-123FFBE493AF}" dt="2025-04-14T12:28:06.065" v="3174" actId="2711"/>
        <pc:sldMkLst>
          <pc:docMk/>
          <pc:sldMk cId="497070971" sldId="1621"/>
        </pc:sldMkLst>
        <pc:spChg chg="mod">
          <ac:chgData name="Elise Lay" userId="683f30c6-ec1a-4f39-a154-44f8ca195adc" providerId="ADAL" clId="{56549521-40EE-4B9A-8847-123FFBE493AF}" dt="2025-04-14T12:28:06.065" v="3174" actId="2711"/>
          <ac:spMkLst>
            <pc:docMk/>
            <pc:sldMk cId="497070971" sldId="1621"/>
            <ac:spMk id="4" creationId="{60474A21-C133-8834-7DBB-C79236714E8C}"/>
          </ac:spMkLst>
        </pc:spChg>
      </pc:sldChg>
      <pc:sldChg chg="del">
        <pc:chgData name="Elise Lay" userId="683f30c6-ec1a-4f39-a154-44f8ca195adc" providerId="ADAL" clId="{56549521-40EE-4B9A-8847-123FFBE493AF}" dt="2025-04-14T09:36:44.619" v="2300" actId="2696"/>
        <pc:sldMkLst>
          <pc:docMk/>
          <pc:sldMk cId="3973798521" sldId="1623"/>
        </pc:sldMkLst>
      </pc:sldChg>
      <pc:sldChg chg="del">
        <pc:chgData name="Elise Lay" userId="683f30c6-ec1a-4f39-a154-44f8ca195adc" providerId="ADAL" clId="{56549521-40EE-4B9A-8847-123FFBE493AF}" dt="2025-04-14T09:35:11.727" v="2288" actId="2696"/>
        <pc:sldMkLst>
          <pc:docMk/>
          <pc:sldMk cId="210341691" sldId="1624"/>
        </pc:sldMkLst>
      </pc:sldChg>
      <pc:sldChg chg="del">
        <pc:chgData name="Elise Lay" userId="683f30c6-ec1a-4f39-a154-44f8ca195adc" providerId="ADAL" clId="{56549521-40EE-4B9A-8847-123FFBE493AF}" dt="2025-04-14T09:36:50.049" v="2301" actId="2696"/>
        <pc:sldMkLst>
          <pc:docMk/>
          <pc:sldMk cId="2046296735" sldId="1625"/>
        </pc:sldMkLst>
      </pc:sldChg>
      <pc:sldChg chg="del">
        <pc:chgData name="Elise Lay" userId="683f30c6-ec1a-4f39-a154-44f8ca195adc" providerId="ADAL" clId="{56549521-40EE-4B9A-8847-123FFBE493AF}" dt="2025-04-14T09:37:00.163" v="2302" actId="2696"/>
        <pc:sldMkLst>
          <pc:docMk/>
          <pc:sldMk cId="1628819712" sldId="1626"/>
        </pc:sldMkLst>
      </pc:sldChg>
      <pc:sldChg chg="modSp mod modNotesTx">
        <pc:chgData name="Elise Lay" userId="683f30c6-ec1a-4f39-a154-44f8ca195adc" providerId="ADAL" clId="{56549521-40EE-4B9A-8847-123FFBE493AF}" dt="2025-04-14T12:11:52.239" v="3170" actId="2711"/>
        <pc:sldMkLst>
          <pc:docMk/>
          <pc:sldMk cId="3737715945" sldId="1627"/>
        </pc:sldMkLst>
        <pc:spChg chg="mod">
          <ac:chgData name="Elise Lay" userId="683f30c6-ec1a-4f39-a154-44f8ca195adc" providerId="ADAL" clId="{56549521-40EE-4B9A-8847-123FFBE493AF}" dt="2025-04-14T12:11:52.239" v="3170" actId="2711"/>
          <ac:spMkLst>
            <pc:docMk/>
            <pc:sldMk cId="3737715945" sldId="1627"/>
            <ac:spMk id="2" creationId="{013DE282-2ECB-4E6B-B181-53F181D1F87E}"/>
          </ac:spMkLst>
        </pc:spChg>
        <pc:spChg chg="mod">
          <ac:chgData name="Elise Lay" userId="683f30c6-ec1a-4f39-a154-44f8ca195adc" providerId="ADAL" clId="{56549521-40EE-4B9A-8847-123FFBE493AF}" dt="2025-04-14T12:07:21.601" v="3126" actId="2711"/>
          <ac:spMkLst>
            <pc:docMk/>
            <pc:sldMk cId="3737715945" sldId="1627"/>
            <ac:spMk id="5" creationId="{86B459F5-75ED-B418-0BA2-E2978C7AAAA5}"/>
          </ac:spMkLst>
        </pc:spChg>
      </pc:sldChg>
      <pc:sldChg chg="modSp mod modNotesTx">
        <pc:chgData name="Elise Lay" userId="683f30c6-ec1a-4f39-a154-44f8ca195adc" providerId="ADAL" clId="{56549521-40EE-4B9A-8847-123FFBE493AF}" dt="2025-04-14T12:12:04.560" v="3171" actId="2711"/>
        <pc:sldMkLst>
          <pc:docMk/>
          <pc:sldMk cId="3261729531" sldId="1629"/>
        </pc:sldMkLst>
        <pc:spChg chg="mod">
          <ac:chgData name="Elise Lay" userId="683f30c6-ec1a-4f39-a154-44f8ca195adc" providerId="ADAL" clId="{56549521-40EE-4B9A-8847-123FFBE493AF}" dt="2025-04-14T12:12:04.560" v="3171" actId="2711"/>
          <ac:spMkLst>
            <pc:docMk/>
            <pc:sldMk cId="3261729531" sldId="1629"/>
            <ac:spMk id="2" creationId="{013DE282-2ECB-4E6B-B181-53F181D1F87E}"/>
          </ac:spMkLst>
        </pc:spChg>
        <pc:spChg chg="mod">
          <ac:chgData name="Elise Lay" userId="683f30c6-ec1a-4f39-a154-44f8ca195adc" providerId="ADAL" clId="{56549521-40EE-4B9A-8847-123FFBE493AF}" dt="2025-04-14T12:07:42.341" v="3127" actId="2711"/>
          <ac:spMkLst>
            <pc:docMk/>
            <pc:sldMk cId="3261729531" sldId="1629"/>
            <ac:spMk id="5" creationId="{86B459F5-75ED-B418-0BA2-E2978C7AAAA5}"/>
          </ac:spMkLst>
        </pc:spChg>
      </pc:sldChg>
      <pc:sldChg chg="del">
        <pc:chgData name="Elise Lay" userId="683f30c6-ec1a-4f39-a154-44f8ca195adc" providerId="ADAL" clId="{56549521-40EE-4B9A-8847-123FFBE493AF}" dt="2025-04-14T09:16:17.875" v="1817" actId="2696"/>
        <pc:sldMkLst>
          <pc:docMk/>
          <pc:sldMk cId="2790288922" sldId="1633"/>
        </pc:sldMkLst>
      </pc:sldChg>
      <pc:sldChg chg="del">
        <pc:chgData name="Elise Lay" userId="683f30c6-ec1a-4f39-a154-44f8ca195adc" providerId="ADAL" clId="{56549521-40EE-4B9A-8847-123FFBE493AF}" dt="2025-04-14T09:16:13.616" v="1816" actId="2696"/>
        <pc:sldMkLst>
          <pc:docMk/>
          <pc:sldMk cId="3286149614" sldId="1634"/>
        </pc:sldMkLst>
      </pc:sldChg>
      <pc:sldChg chg="del">
        <pc:chgData name="Elise Lay" userId="683f30c6-ec1a-4f39-a154-44f8ca195adc" providerId="ADAL" clId="{56549521-40EE-4B9A-8847-123FFBE493AF}" dt="2025-04-14T09:16:08.590" v="1815" actId="2696"/>
        <pc:sldMkLst>
          <pc:docMk/>
          <pc:sldMk cId="87562393" sldId="1635"/>
        </pc:sldMkLst>
      </pc:sldChg>
      <pc:sldChg chg="del">
        <pc:chgData name="Elise Lay" userId="683f30c6-ec1a-4f39-a154-44f8ca195adc" providerId="ADAL" clId="{56549521-40EE-4B9A-8847-123FFBE493AF}" dt="2025-04-14T09:16:22.950" v="1818" actId="2696"/>
        <pc:sldMkLst>
          <pc:docMk/>
          <pc:sldMk cId="753489351" sldId="1636"/>
        </pc:sldMkLst>
      </pc:sldChg>
      <pc:sldChg chg="del">
        <pc:chgData name="Elise Lay" userId="683f30c6-ec1a-4f39-a154-44f8ca195adc" providerId="ADAL" clId="{56549521-40EE-4B9A-8847-123FFBE493AF}" dt="2025-04-14T09:16:26.505" v="1819" actId="2696"/>
        <pc:sldMkLst>
          <pc:docMk/>
          <pc:sldMk cId="22616307" sldId="1637"/>
        </pc:sldMkLst>
      </pc:sldChg>
      <pc:sldChg chg="modSp mod modNotesTx">
        <pc:chgData name="Elise Lay" userId="683f30c6-ec1a-4f39-a154-44f8ca195adc" providerId="ADAL" clId="{56549521-40EE-4B9A-8847-123FFBE493AF}" dt="2025-04-14T14:45:04.283" v="4566" actId="20577"/>
        <pc:sldMkLst>
          <pc:docMk/>
          <pc:sldMk cId="3544916618" sldId="1638"/>
        </pc:sldMkLst>
        <pc:spChg chg="mod">
          <ac:chgData name="Elise Lay" userId="683f30c6-ec1a-4f39-a154-44f8ca195adc" providerId="ADAL" clId="{56549521-40EE-4B9A-8847-123FFBE493AF}" dt="2025-04-14T12:30:38.427" v="3184" actId="2711"/>
          <ac:spMkLst>
            <pc:docMk/>
            <pc:sldMk cId="3544916618" sldId="1638"/>
            <ac:spMk id="2" creationId="{013DE282-2ECB-4E6B-B181-53F181D1F87E}"/>
          </ac:spMkLst>
        </pc:spChg>
        <pc:spChg chg="mod">
          <ac:chgData name="Elise Lay" userId="683f30c6-ec1a-4f39-a154-44f8ca195adc" providerId="ADAL" clId="{56549521-40EE-4B9A-8847-123FFBE493AF}" dt="2025-04-14T14:45:04.283" v="4566" actId="20577"/>
          <ac:spMkLst>
            <pc:docMk/>
            <pc:sldMk cId="3544916618" sldId="1638"/>
            <ac:spMk id="5" creationId="{86B459F5-75ED-B418-0BA2-E2978C7AAAA5}"/>
          </ac:spMkLst>
        </pc:spChg>
      </pc:sldChg>
      <pc:sldChg chg="del">
        <pc:chgData name="Elise Lay" userId="683f30c6-ec1a-4f39-a154-44f8ca195adc" providerId="ADAL" clId="{56549521-40EE-4B9A-8847-123FFBE493AF}" dt="2025-04-14T09:36:33.157" v="2299" actId="2696"/>
        <pc:sldMkLst>
          <pc:docMk/>
          <pc:sldMk cId="2113286925" sldId="1639"/>
        </pc:sldMkLst>
      </pc:sldChg>
      <pc:sldChg chg="modSp mod">
        <pc:chgData name="Elise Lay" userId="683f30c6-ec1a-4f39-a154-44f8ca195adc" providerId="ADAL" clId="{56549521-40EE-4B9A-8847-123FFBE493AF}" dt="2025-04-14T14:42:09.997" v="4545" actId="20577"/>
        <pc:sldMkLst>
          <pc:docMk/>
          <pc:sldMk cId="2934621560" sldId="1644"/>
        </pc:sldMkLst>
        <pc:spChg chg="mod">
          <ac:chgData name="Elise Lay" userId="683f30c6-ec1a-4f39-a154-44f8ca195adc" providerId="ADAL" clId="{56549521-40EE-4B9A-8847-123FFBE493AF}" dt="2025-04-14T12:29:46.491" v="3180" actId="2711"/>
          <ac:spMkLst>
            <pc:docMk/>
            <pc:sldMk cId="2934621560" sldId="1644"/>
            <ac:spMk id="2" creationId="{160649A5-277D-441E-0648-B23829FA07BA}"/>
          </ac:spMkLst>
        </pc:spChg>
        <pc:spChg chg="mod">
          <ac:chgData name="Elise Lay" userId="683f30c6-ec1a-4f39-a154-44f8ca195adc" providerId="ADAL" clId="{56549521-40EE-4B9A-8847-123FFBE493AF}" dt="2025-04-14T14:42:09.997" v="4545" actId="20577"/>
          <ac:spMkLst>
            <pc:docMk/>
            <pc:sldMk cId="2934621560" sldId="1644"/>
            <ac:spMk id="4" creationId="{E235315C-ED37-EC19-F83E-D764A93089C6}"/>
          </ac:spMkLst>
        </pc:spChg>
      </pc:sldChg>
      <pc:sldChg chg="modSp del mod">
        <pc:chgData name="Elise Lay" userId="683f30c6-ec1a-4f39-a154-44f8ca195adc" providerId="ADAL" clId="{56549521-40EE-4B9A-8847-123FFBE493AF}" dt="2025-04-14T12:36:02.877" v="3207" actId="2696"/>
        <pc:sldMkLst>
          <pc:docMk/>
          <pc:sldMk cId="1222362607" sldId="1646"/>
        </pc:sldMkLst>
        <pc:spChg chg="mod">
          <ac:chgData name="Elise Lay" userId="683f30c6-ec1a-4f39-a154-44f8ca195adc" providerId="ADAL" clId="{56549521-40EE-4B9A-8847-123FFBE493AF}" dt="2025-04-14T11:08:38.343" v="2673" actId="20577"/>
          <ac:spMkLst>
            <pc:docMk/>
            <pc:sldMk cId="1222362607" sldId="1646"/>
            <ac:spMk id="2" creationId="{5935D99B-3E8F-9DED-2539-A81CB1DC720D}"/>
          </ac:spMkLst>
        </pc:spChg>
        <pc:spChg chg="mod">
          <ac:chgData name="Elise Lay" userId="683f30c6-ec1a-4f39-a154-44f8ca195adc" providerId="ADAL" clId="{56549521-40EE-4B9A-8847-123FFBE493AF}" dt="2025-04-14T12:33:46.144" v="3192" actId="21"/>
          <ac:spMkLst>
            <pc:docMk/>
            <pc:sldMk cId="1222362607" sldId="1646"/>
            <ac:spMk id="4" creationId="{2D6DE969-218C-4028-2052-3303F3F5D179}"/>
          </ac:spMkLst>
        </pc:spChg>
      </pc:sldChg>
      <pc:sldChg chg="modSp mod">
        <pc:chgData name="Elise Lay" userId="683f30c6-ec1a-4f39-a154-44f8ca195adc" providerId="ADAL" clId="{56549521-40EE-4B9A-8847-123FFBE493AF}" dt="2025-04-14T14:05:18.761" v="4029" actId="20577"/>
        <pc:sldMkLst>
          <pc:docMk/>
          <pc:sldMk cId="39404822" sldId="1648"/>
        </pc:sldMkLst>
        <pc:spChg chg="mod">
          <ac:chgData name="Elise Lay" userId="683f30c6-ec1a-4f39-a154-44f8ca195adc" providerId="ADAL" clId="{56549521-40EE-4B9A-8847-123FFBE493AF}" dt="2025-04-14T14:05:18.761" v="4029" actId="20577"/>
          <ac:spMkLst>
            <pc:docMk/>
            <pc:sldMk cId="39404822" sldId="1648"/>
            <ac:spMk id="3" creationId="{29EFB3E9-8D39-7B20-C67E-6451F9621130}"/>
          </ac:spMkLst>
        </pc:spChg>
        <pc:spChg chg="mod">
          <ac:chgData name="Elise Lay" userId="683f30c6-ec1a-4f39-a154-44f8ca195adc" providerId="ADAL" clId="{56549521-40EE-4B9A-8847-123FFBE493AF}" dt="2025-04-14T09:37:42.001" v="2307" actId="20577"/>
          <ac:spMkLst>
            <pc:docMk/>
            <pc:sldMk cId="39404822" sldId="1648"/>
            <ac:spMk id="4" creationId="{AE4F6DF4-AD88-D7BD-798E-12115171399D}"/>
          </ac:spMkLst>
        </pc:spChg>
      </pc:sldChg>
      <pc:sldChg chg="add del modNotesTx">
        <pc:chgData name="Elise Lay" userId="683f30c6-ec1a-4f39-a154-44f8ca195adc" providerId="ADAL" clId="{56549521-40EE-4B9A-8847-123FFBE493AF}" dt="2025-04-14T10:15:01.166" v="2363" actId="2696"/>
        <pc:sldMkLst>
          <pc:docMk/>
          <pc:sldMk cId="1493922993" sldId="1650"/>
        </pc:sldMkLst>
      </pc:sldChg>
      <pc:sldChg chg="del">
        <pc:chgData name="Elise Lay" userId="683f30c6-ec1a-4f39-a154-44f8ca195adc" providerId="ADAL" clId="{56549521-40EE-4B9A-8847-123FFBE493AF}" dt="2025-04-14T11:51:20.044" v="3061" actId="2696"/>
        <pc:sldMkLst>
          <pc:docMk/>
          <pc:sldMk cId="701675192" sldId="1654"/>
        </pc:sldMkLst>
      </pc:sldChg>
      <pc:sldChg chg="modSp mod modNotesTx">
        <pc:chgData name="Elise Lay" userId="683f30c6-ec1a-4f39-a154-44f8ca195adc" providerId="ADAL" clId="{56549521-40EE-4B9A-8847-123FFBE493AF}" dt="2025-04-14T14:35:41.946" v="4480" actId="20577"/>
        <pc:sldMkLst>
          <pc:docMk/>
          <pc:sldMk cId="3469234502" sldId="1656"/>
        </pc:sldMkLst>
        <pc:spChg chg="mod">
          <ac:chgData name="Elise Lay" userId="683f30c6-ec1a-4f39-a154-44f8ca195adc" providerId="ADAL" clId="{56549521-40EE-4B9A-8847-123FFBE493AF}" dt="2025-04-14T12:41:39.572" v="3334" actId="20577"/>
          <ac:spMkLst>
            <pc:docMk/>
            <pc:sldMk cId="3469234502" sldId="1656"/>
            <ac:spMk id="2" creationId="{6892F9FA-498B-F8FF-7C1F-26EAF2096507}"/>
          </ac:spMkLst>
        </pc:spChg>
        <pc:spChg chg="mod">
          <ac:chgData name="Elise Lay" userId="683f30c6-ec1a-4f39-a154-44f8ca195adc" providerId="ADAL" clId="{56549521-40EE-4B9A-8847-123FFBE493AF}" dt="2025-04-14T14:35:41.946" v="4480" actId="20577"/>
          <ac:spMkLst>
            <pc:docMk/>
            <pc:sldMk cId="3469234502" sldId="1656"/>
            <ac:spMk id="5" creationId="{201C7A34-8695-DA5D-3DBA-EBDBD0E4F5CB}"/>
          </ac:spMkLst>
        </pc:spChg>
      </pc:sldChg>
      <pc:sldChg chg="del">
        <pc:chgData name="Elise Lay" userId="683f30c6-ec1a-4f39-a154-44f8ca195adc" providerId="ADAL" clId="{56549521-40EE-4B9A-8847-123FFBE493AF}" dt="2025-04-14T11:51:06.191" v="3059" actId="2696"/>
        <pc:sldMkLst>
          <pc:docMk/>
          <pc:sldMk cId="3378949275" sldId="1657"/>
        </pc:sldMkLst>
      </pc:sldChg>
      <pc:sldChg chg="del">
        <pc:chgData name="Elise Lay" userId="683f30c6-ec1a-4f39-a154-44f8ca195adc" providerId="ADAL" clId="{56549521-40EE-4B9A-8847-123FFBE493AF}" dt="2025-04-14T11:51:11.462" v="3060" actId="2696"/>
        <pc:sldMkLst>
          <pc:docMk/>
          <pc:sldMk cId="24577764" sldId="1658"/>
        </pc:sldMkLst>
      </pc:sldChg>
      <pc:sldChg chg="modSp add mod">
        <pc:chgData name="Elise Lay" userId="683f30c6-ec1a-4f39-a154-44f8ca195adc" providerId="ADAL" clId="{56549521-40EE-4B9A-8847-123FFBE493AF}" dt="2025-04-14T12:10:09.142" v="3141" actId="2711"/>
        <pc:sldMkLst>
          <pc:docMk/>
          <pc:sldMk cId="741183737" sldId="1659"/>
        </pc:sldMkLst>
        <pc:spChg chg="mod">
          <ac:chgData name="Elise Lay" userId="683f30c6-ec1a-4f39-a154-44f8ca195adc" providerId="ADAL" clId="{56549521-40EE-4B9A-8847-123FFBE493AF}" dt="2025-04-14T12:10:09.142" v="3141" actId="2711"/>
          <ac:spMkLst>
            <pc:docMk/>
            <pc:sldMk cId="741183737" sldId="1659"/>
            <ac:spMk id="3" creationId="{0E7A2886-B5D0-C20C-1AAE-16B8F17981EE}"/>
          </ac:spMkLst>
        </pc:spChg>
        <pc:spChg chg="mod">
          <ac:chgData name="Elise Lay" userId="683f30c6-ec1a-4f39-a154-44f8ca195adc" providerId="ADAL" clId="{56549521-40EE-4B9A-8847-123FFBE493AF}" dt="2025-04-14T09:37:22.059" v="2305" actId="20577"/>
          <ac:spMkLst>
            <pc:docMk/>
            <pc:sldMk cId="741183737" sldId="1659"/>
            <ac:spMk id="4" creationId="{9123074A-1121-A30B-6426-50A03BB6D04C}"/>
          </ac:spMkLst>
        </pc:spChg>
      </pc:sldChg>
      <pc:sldChg chg="modSp add mod">
        <pc:chgData name="Elise Lay" userId="683f30c6-ec1a-4f39-a154-44f8ca195adc" providerId="ADAL" clId="{56549521-40EE-4B9A-8847-123FFBE493AF}" dt="2025-04-14T12:12:26.466" v="3173" actId="2711"/>
        <pc:sldMkLst>
          <pc:docMk/>
          <pc:sldMk cId="3487599289" sldId="1660"/>
        </pc:sldMkLst>
        <pc:spChg chg="mod">
          <ac:chgData name="Elise Lay" userId="683f30c6-ec1a-4f39-a154-44f8ca195adc" providerId="ADAL" clId="{56549521-40EE-4B9A-8847-123FFBE493AF}" dt="2025-04-14T12:12:17.240" v="3172" actId="2711"/>
          <ac:spMkLst>
            <pc:docMk/>
            <pc:sldMk cId="3487599289" sldId="1660"/>
            <ac:spMk id="2" creationId="{013DE282-2ECB-4E6B-B181-53F181D1F87E}"/>
          </ac:spMkLst>
        </pc:spChg>
        <pc:spChg chg="mod">
          <ac:chgData name="Elise Lay" userId="683f30c6-ec1a-4f39-a154-44f8ca195adc" providerId="ADAL" clId="{56549521-40EE-4B9A-8847-123FFBE493AF}" dt="2025-04-14T12:12:26.466" v="3173" actId="2711"/>
          <ac:spMkLst>
            <pc:docMk/>
            <pc:sldMk cId="3487599289" sldId="1660"/>
            <ac:spMk id="5" creationId="{86B459F5-75ED-B418-0BA2-E2978C7AAAA5}"/>
          </ac:spMkLst>
        </pc:spChg>
      </pc:sldChg>
      <pc:sldChg chg="add del">
        <pc:chgData name="Elise Lay" userId="683f30c6-ec1a-4f39-a154-44f8ca195adc" providerId="ADAL" clId="{56549521-40EE-4B9A-8847-123FFBE493AF}" dt="2025-04-14T08:56:07.246" v="1047" actId="2696"/>
        <pc:sldMkLst>
          <pc:docMk/>
          <pc:sldMk cId="1196254387" sldId="1661"/>
        </pc:sldMkLst>
      </pc:sldChg>
      <pc:sldChg chg="modSp mod">
        <pc:chgData name="Elise Lay" userId="683f30c6-ec1a-4f39-a154-44f8ca195adc" providerId="ADAL" clId="{56549521-40EE-4B9A-8847-123FFBE493AF}" dt="2025-04-14T14:20:14.276" v="4081" actId="20577"/>
        <pc:sldMkLst>
          <pc:docMk/>
          <pc:sldMk cId="1498154094" sldId="1661"/>
        </pc:sldMkLst>
        <pc:spChg chg="mod">
          <ac:chgData name="Elise Lay" userId="683f30c6-ec1a-4f39-a154-44f8ca195adc" providerId="ADAL" clId="{56549521-40EE-4B9A-8847-123FFBE493AF}" dt="2025-04-14T13:52:42.471" v="3959" actId="14100"/>
          <ac:spMkLst>
            <pc:docMk/>
            <pc:sldMk cId="1498154094" sldId="1661"/>
            <ac:spMk id="4" creationId="{66DDFFE1-C989-EED2-4E3B-E0637225D20A}"/>
          </ac:spMkLst>
        </pc:spChg>
        <pc:spChg chg="mod">
          <ac:chgData name="Elise Lay" userId="683f30c6-ec1a-4f39-a154-44f8ca195adc" providerId="ADAL" clId="{56549521-40EE-4B9A-8847-123FFBE493AF}" dt="2025-04-14T14:20:14.276" v="4081" actId="20577"/>
          <ac:spMkLst>
            <pc:docMk/>
            <pc:sldMk cId="1498154094" sldId="1661"/>
            <ac:spMk id="6" creationId="{8C334A14-93DB-917C-2278-FEE51155E24E}"/>
          </ac:spMkLst>
        </pc:spChg>
      </pc:sldChg>
      <pc:sldChg chg="modSp add del mod">
        <pc:chgData name="Elise Lay" userId="683f30c6-ec1a-4f39-a154-44f8ca195adc" providerId="ADAL" clId="{56549521-40EE-4B9A-8847-123FFBE493AF}" dt="2025-04-14T09:11:34.645" v="1729" actId="2696"/>
        <pc:sldMkLst>
          <pc:docMk/>
          <pc:sldMk cId="2568718402" sldId="1661"/>
        </pc:sldMkLst>
        <pc:spChg chg="mod">
          <ac:chgData name="Elise Lay" userId="683f30c6-ec1a-4f39-a154-44f8ca195adc" providerId="ADAL" clId="{56549521-40EE-4B9A-8847-123FFBE493AF}" dt="2025-04-14T09:09:16.346" v="1629" actId="20577"/>
          <ac:spMkLst>
            <pc:docMk/>
            <pc:sldMk cId="2568718402" sldId="1661"/>
            <ac:spMk id="5" creationId="{86B459F5-75ED-B418-0BA2-E2978C7AAAA5}"/>
          </ac:spMkLst>
        </pc:spChg>
      </pc:sldChg>
      <pc:sldChg chg="modSp add mod">
        <pc:chgData name="Elise Lay" userId="683f30c6-ec1a-4f39-a154-44f8ca195adc" providerId="ADAL" clId="{56549521-40EE-4B9A-8847-123FFBE493AF}" dt="2025-04-14T13:53:44.155" v="3962" actId="113"/>
        <pc:sldMkLst>
          <pc:docMk/>
          <pc:sldMk cId="50709318" sldId="1662"/>
        </pc:sldMkLst>
        <pc:spChg chg="mod">
          <ac:chgData name="Elise Lay" userId="683f30c6-ec1a-4f39-a154-44f8ca195adc" providerId="ADAL" clId="{56549521-40EE-4B9A-8847-123FFBE493AF}" dt="2025-04-14T12:09:20.161" v="3137" actId="2711"/>
          <ac:spMkLst>
            <pc:docMk/>
            <pc:sldMk cId="50709318" sldId="1662"/>
            <ac:spMk id="2" creationId="{6D2F6656-22E7-4E30-BFAB-91771E0CE7DA}"/>
          </ac:spMkLst>
        </pc:spChg>
        <pc:spChg chg="mod">
          <ac:chgData name="Elise Lay" userId="683f30c6-ec1a-4f39-a154-44f8ca195adc" providerId="ADAL" clId="{56549521-40EE-4B9A-8847-123FFBE493AF}" dt="2025-04-14T13:53:44.155" v="3962" actId="113"/>
          <ac:spMkLst>
            <pc:docMk/>
            <pc:sldMk cId="50709318" sldId="1662"/>
            <ac:spMk id="6" creationId="{474B3993-DFCE-6345-32D0-D0F0E4E114F9}"/>
          </ac:spMkLst>
        </pc:spChg>
      </pc:sldChg>
      <pc:sldChg chg="add del">
        <pc:chgData name="Elise Lay" userId="683f30c6-ec1a-4f39-a154-44f8ca195adc" providerId="ADAL" clId="{56549521-40EE-4B9A-8847-123FFBE493AF}" dt="2025-04-14T08:56:36.173" v="1050" actId="2696"/>
        <pc:sldMkLst>
          <pc:docMk/>
          <pc:sldMk cId="3515096272" sldId="1662"/>
        </pc:sldMkLst>
      </pc:sldChg>
      <pc:sldChg chg="modSp add mod">
        <pc:chgData name="Elise Lay" userId="683f30c6-ec1a-4f39-a154-44f8ca195adc" providerId="ADAL" clId="{56549521-40EE-4B9A-8847-123FFBE493AF}" dt="2025-04-14T14:27:30.164" v="4171" actId="20577"/>
        <pc:sldMkLst>
          <pc:docMk/>
          <pc:sldMk cId="158648438" sldId="1663"/>
        </pc:sldMkLst>
        <pc:spChg chg="mod">
          <ac:chgData name="Elise Lay" userId="683f30c6-ec1a-4f39-a154-44f8ca195adc" providerId="ADAL" clId="{56549521-40EE-4B9A-8847-123FFBE493AF}" dt="2025-04-14T11:50:20.856" v="3045" actId="20577"/>
          <ac:spMkLst>
            <pc:docMk/>
            <pc:sldMk cId="158648438" sldId="1663"/>
            <ac:spMk id="2" creationId="{6892F9FA-498B-F8FF-7C1F-26EAF2096507}"/>
          </ac:spMkLst>
        </pc:spChg>
        <pc:spChg chg="mod">
          <ac:chgData name="Elise Lay" userId="683f30c6-ec1a-4f39-a154-44f8ca195adc" providerId="ADAL" clId="{56549521-40EE-4B9A-8847-123FFBE493AF}" dt="2025-04-14T14:27:30.164" v="4171" actId="20577"/>
          <ac:spMkLst>
            <pc:docMk/>
            <pc:sldMk cId="158648438" sldId="1663"/>
            <ac:spMk id="5" creationId="{201C7A34-8695-DA5D-3DBA-EBDBD0E4F5CB}"/>
          </ac:spMkLst>
        </pc:spChg>
      </pc:sldChg>
      <pc:sldChg chg="modSp add mod modNotesTx">
        <pc:chgData name="Elise Lay" userId="683f30c6-ec1a-4f39-a154-44f8ca195adc" providerId="ADAL" clId="{56549521-40EE-4B9A-8847-123FFBE493AF}" dt="2025-04-14T14:36:41.675" v="4532" actId="20577"/>
        <pc:sldMkLst>
          <pc:docMk/>
          <pc:sldMk cId="249079506" sldId="1664"/>
        </pc:sldMkLst>
        <pc:spChg chg="mod">
          <ac:chgData name="Elise Lay" userId="683f30c6-ec1a-4f39-a154-44f8ca195adc" providerId="ADAL" clId="{56549521-40EE-4B9A-8847-123FFBE493AF}" dt="2025-04-14T13:37:56.333" v="3739" actId="6549"/>
          <ac:spMkLst>
            <pc:docMk/>
            <pc:sldMk cId="249079506" sldId="1664"/>
            <ac:spMk id="2" creationId="{6892F9FA-498B-F8FF-7C1F-26EAF2096507}"/>
          </ac:spMkLst>
        </pc:spChg>
        <pc:spChg chg="mod">
          <ac:chgData name="Elise Lay" userId="683f30c6-ec1a-4f39-a154-44f8ca195adc" providerId="ADAL" clId="{56549521-40EE-4B9A-8847-123FFBE493AF}" dt="2025-04-14T14:36:41.675" v="4532" actId="20577"/>
          <ac:spMkLst>
            <pc:docMk/>
            <pc:sldMk cId="249079506" sldId="1664"/>
            <ac:spMk id="5" creationId="{201C7A34-8695-DA5D-3DBA-EBDBD0E4F5CB}"/>
          </ac:spMkLst>
        </pc:spChg>
      </pc:sldChg>
      <pc:sldChg chg="modSp add mod">
        <pc:chgData name="Elise Lay" userId="683f30c6-ec1a-4f39-a154-44f8ca195adc" providerId="ADAL" clId="{56549521-40EE-4B9A-8847-123FFBE493AF}" dt="2025-04-14T13:51:52.393" v="3958" actId="20577"/>
        <pc:sldMkLst>
          <pc:docMk/>
          <pc:sldMk cId="2477414992" sldId="1665"/>
        </pc:sldMkLst>
        <pc:spChg chg="mod">
          <ac:chgData name="Elise Lay" userId="683f30c6-ec1a-4f39-a154-44f8ca195adc" providerId="ADAL" clId="{56549521-40EE-4B9A-8847-123FFBE493AF}" dt="2025-04-14T13:51:52.393" v="3958" actId="20577"/>
          <ac:spMkLst>
            <pc:docMk/>
            <pc:sldMk cId="2477414992" sldId="1665"/>
            <ac:spMk id="3" creationId="{29EFB3E9-8D39-7B20-C67E-6451F9621130}"/>
          </ac:spMkLst>
        </pc:spChg>
        <pc:spChg chg="mod">
          <ac:chgData name="Elise Lay" userId="683f30c6-ec1a-4f39-a154-44f8ca195adc" providerId="ADAL" clId="{56549521-40EE-4B9A-8847-123FFBE493AF}" dt="2025-04-14T13:47:32.436" v="3763" actId="14100"/>
          <ac:spMkLst>
            <pc:docMk/>
            <pc:sldMk cId="2477414992" sldId="1665"/>
            <ac:spMk id="4" creationId="{AE4F6DF4-AD88-D7BD-798E-12115171399D}"/>
          </ac:spMkLst>
        </pc:spChg>
      </pc:sldChg>
      <pc:sldMasterChg chg="modSp mod">
        <pc:chgData name="Elise Lay" userId="683f30c6-ec1a-4f39-a154-44f8ca195adc" providerId="ADAL" clId="{56549521-40EE-4B9A-8847-123FFBE493AF}" dt="2025-04-14T10:47:46.840" v="2603" actId="6549"/>
        <pc:sldMasterMkLst>
          <pc:docMk/>
          <pc:sldMasterMk cId="4045541465" sldId="2147483725"/>
        </pc:sldMasterMkLst>
        <pc:spChg chg="mod">
          <ac:chgData name="Elise Lay" userId="683f30c6-ec1a-4f39-a154-44f8ca195adc" providerId="ADAL" clId="{56549521-40EE-4B9A-8847-123FFBE493AF}" dt="2025-04-14T10:47:46.840" v="2603" actId="6549"/>
          <ac:spMkLst>
            <pc:docMk/>
            <pc:sldMasterMk cId="4045541465" sldId="2147483725"/>
            <ac:spMk id="6" creationId="{00000000-0000-0000-0000-000000000000}"/>
          </ac:spMkLst>
        </pc:spChg>
      </pc:sldMasterChg>
    </pc:docChg>
  </pc:docChgLst>
  <pc:docChgLst>
    <pc:chgData name="Elise Lay" userId="S::elise.lay@unipso.be::683f30c6-ec1a-4f39-a154-44f8ca195adc" providerId="AD" clId="Web-{8A069598-0AB3-5BA3-78C6-278E3793FDBC}"/>
    <pc:docChg chg="modSld sldOrd">
      <pc:chgData name="Elise Lay" userId="S::elise.lay@unipso.be::683f30c6-ec1a-4f39-a154-44f8ca195adc" providerId="AD" clId="Web-{8A069598-0AB3-5BA3-78C6-278E3793FDBC}" dt="2025-04-14T09:58:50.155" v="17" actId="20577"/>
      <pc:docMkLst>
        <pc:docMk/>
      </pc:docMkLst>
      <pc:sldChg chg="modSp">
        <pc:chgData name="Elise Lay" userId="S::elise.lay@unipso.be::683f30c6-ec1a-4f39-a154-44f8ca195adc" providerId="AD" clId="Web-{8A069598-0AB3-5BA3-78C6-278E3793FDBC}" dt="2025-04-14T09:53:29.471" v="1" actId="20577"/>
        <pc:sldMkLst>
          <pc:docMk/>
          <pc:sldMk cId="369101040" sldId="855"/>
        </pc:sldMkLst>
        <pc:spChg chg="mod">
          <ac:chgData name="Elise Lay" userId="S::elise.lay@unipso.be::683f30c6-ec1a-4f39-a154-44f8ca195adc" providerId="AD" clId="Web-{8A069598-0AB3-5BA3-78C6-278E3793FDBC}" dt="2025-04-14T09:53:29.471" v="1" actId="20577"/>
          <ac:spMkLst>
            <pc:docMk/>
            <pc:sldMk cId="369101040" sldId="855"/>
            <ac:spMk id="2" creationId="{1AE1C284-5EF5-116A-BFEA-D9DB9A85D35D}"/>
          </ac:spMkLst>
        </pc:spChg>
      </pc:sldChg>
      <pc:sldChg chg="modSp">
        <pc:chgData name="Elise Lay" userId="S::elise.lay@unipso.be::683f30c6-ec1a-4f39-a154-44f8ca195adc" providerId="AD" clId="Web-{8A069598-0AB3-5BA3-78C6-278E3793FDBC}" dt="2025-04-14T09:58:40.045" v="12" actId="20577"/>
        <pc:sldMkLst>
          <pc:docMk/>
          <pc:sldMk cId="2934621560" sldId="1644"/>
        </pc:sldMkLst>
        <pc:spChg chg="mod">
          <ac:chgData name="Elise Lay" userId="S::elise.lay@unipso.be::683f30c6-ec1a-4f39-a154-44f8ca195adc" providerId="AD" clId="Web-{8A069598-0AB3-5BA3-78C6-278E3793FDBC}" dt="2025-04-14T09:58:40.045" v="12" actId="20577"/>
          <ac:spMkLst>
            <pc:docMk/>
            <pc:sldMk cId="2934621560" sldId="1644"/>
            <ac:spMk id="4" creationId="{E235315C-ED37-EC19-F83E-D764A93089C6}"/>
          </ac:spMkLst>
        </pc:spChg>
      </pc:sldChg>
      <pc:sldChg chg="modSp ord">
        <pc:chgData name="Elise Lay" userId="S::elise.lay@unipso.be::683f30c6-ec1a-4f39-a154-44f8ca195adc" providerId="AD" clId="Web-{8A069598-0AB3-5BA3-78C6-278E3793FDBC}" dt="2025-04-14T09:58:50.155" v="17" actId="20577"/>
        <pc:sldMkLst>
          <pc:docMk/>
          <pc:sldMk cId="1222362607" sldId="1646"/>
        </pc:sldMkLst>
        <pc:spChg chg="mod">
          <ac:chgData name="Elise Lay" userId="S::elise.lay@unipso.be::683f30c6-ec1a-4f39-a154-44f8ca195adc" providerId="AD" clId="Web-{8A069598-0AB3-5BA3-78C6-278E3793FDBC}" dt="2025-04-14T09:58:50.155" v="17" actId="20577"/>
          <ac:spMkLst>
            <pc:docMk/>
            <pc:sldMk cId="1222362607" sldId="1646"/>
            <ac:spMk id="4" creationId="{2D6DE969-218C-4028-2052-3303F3F5D179}"/>
          </ac:spMkLst>
        </pc:spChg>
      </pc:sldChg>
    </pc:docChg>
  </pc:docChgLst>
  <pc:docChgLst>
    <pc:chgData name="Constance Marchal" userId="392257fa-f7b3-463d-8413-0fc1df785020" providerId="ADAL" clId="{D6E05FE3-FFE5-4B71-9AD7-4E924834D451}"/>
    <pc:docChg chg="undo custSel addSld delSld modSld sldOrd addMainMaster modMainMaster modSection">
      <pc:chgData name="Constance Marchal" userId="392257fa-f7b3-463d-8413-0fc1df785020" providerId="ADAL" clId="{D6E05FE3-FFE5-4B71-9AD7-4E924834D451}" dt="2025-04-14T10:41:16.527" v="243" actId="171"/>
      <pc:docMkLst>
        <pc:docMk/>
      </pc:docMkLst>
      <pc:sldChg chg="del">
        <pc:chgData name="Constance Marchal" userId="392257fa-f7b3-463d-8413-0fc1df785020" providerId="ADAL" clId="{D6E05FE3-FFE5-4B71-9AD7-4E924834D451}" dt="2025-04-14T10:25:13.937" v="211" actId="2696"/>
        <pc:sldMkLst>
          <pc:docMk/>
          <pc:sldMk cId="2597121001" sldId="845"/>
        </pc:sldMkLst>
      </pc:sldChg>
      <pc:sldChg chg="addSp delSp modSp mod">
        <pc:chgData name="Constance Marchal" userId="392257fa-f7b3-463d-8413-0fc1df785020" providerId="ADAL" clId="{D6E05FE3-FFE5-4B71-9AD7-4E924834D451}" dt="2025-04-14T10:26:56.989" v="221" actId="1076"/>
        <pc:sldMkLst>
          <pc:docMk/>
          <pc:sldMk cId="369101040" sldId="855"/>
        </pc:sldMkLst>
        <pc:picChg chg="add mod">
          <ac:chgData name="Constance Marchal" userId="392257fa-f7b3-463d-8413-0fc1df785020" providerId="ADAL" clId="{D6E05FE3-FFE5-4B71-9AD7-4E924834D451}" dt="2025-04-14T10:26:56.989" v="221" actId="1076"/>
          <ac:picMkLst>
            <pc:docMk/>
            <pc:sldMk cId="369101040" sldId="855"/>
            <ac:picMk id="6" creationId="{CD10E318-3D2C-F45B-BD98-F24F014C8B4F}"/>
          </ac:picMkLst>
        </pc:picChg>
        <pc:picChg chg="del">
          <ac:chgData name="Constance Marchal" userId="392257fa-f7b3-463d-8413-0fc1df785020" providerId="ADAL" clId="{D6E05FE3-FFE5-4B71-9AD7-4E924834D451}" dt="2025-04-14T10:26:46.093" v="216" actId="478"/>
          <ac:picMkLst>
            <pc:docMk/>
            <pc:sldMk cId="369101040" sldId="855"/>
            <ac:picMk id="23" creationId="{457E0CEB-B1E8-EF8A-DAAD-B0E169C9A363}"/>
          </ac:picMkLst>
        </pc:picChg>
      </pc:sldChg>
      <pc:sldChg chg="add del ord">
        <pc:chgData name="Constance Marchal" userId="392257fa-f7b3-463d-8413-0fc1df785020" providerId="ADAL" clId="{D6E05FE3-FFE5-4B71-9AD7-4E924834D451}" dt="2025-04-14T10:15:37.929" v="111" actId="2696"/>
        <pc:sldMkLst>
          <pc:docMk/>
          <pc:sldMk cId="71674207" sldId="1661"/>
        </pc:sldMkLst>
      </pc:sldChg>
      <pc:sldChg chg="addSp delSp modSp new mod">
        <pc:chgData name="Constance Marchal" userId="392257fa-f7b3-463d-8413-0fc1df785020" providerId="ADAL" clId="{D6E05FE3-FFE5-4B71-9AD7-4E924834D451}" dt="2025-04-14T10:25:21.624" v="212" actId="478"/>
        <pc:sldMkLst>
          <pc:docMk/>
          <pc:sldMk cId="1498154094" sldId="1661"/>
        </pc:sldMkLst>
        <pc:spChg chg="del">
          <ac:chgData name="Constance Marchal" userId="392257fa-f7b3-463d-8413-0fc1df785020" providerId="ADAL" clId="{D6E05FE3-FFE5-4B71-9AD7-4E924834D451}" dt="2025-04-14T10:25:21.624" v="212" actId="478"/>
          <ac:spMkLst>
            <pc:docMk/>
            <pc:sldMk cId="1498154094" sldId="1661"/>
            <ac:spMk id="2" creationId="{73790846-7320-61DA-129F-E2F6B7250B92}"/>
          </ac:spMkLst>
        </pc:spChg>
        <pc:spChg chg="del mod">
          <ac:chgData name="Constance Marchal" userId="392257fa-f7b3-463d-8413-0fc1df785020" providerId="ADAL" clId="{D6E05FE3-FFE5-4B71-9AD7-4E924834D451}" dt="2025-04-14T10:24:09.328" v="201"/>
          <ac:spMkLst>
            <pc:docMk/>
            <pc:sldMk cId="1498154094" sldId="1661"/>
            <ac:spMk id="3" creationId="{D865DFD2-D3DF-C0C7-7F72-E34DAFE71250}"/>
          </ac:spMkLst>
        </pc:spChg>
        <pc:spChg chg="mod">
          <ac:chgData name="Constance Marchal" userId="392257fa-f7b3-463d-8413-0fc1df785020" providerId="ADAL" clId="{D6E05FE3-FFE5-4B71-9AD7-4E924834D451}" dt="2025-04-14T10:25:06.501" v="210" actId="20577"/>
          <ac:spMkLst>
            <pc:docMk/>
            <pc:sldMk cId="1498154094" sldId="1661"/>
            <ac:spMk id="4" creationId="{66DDFFE1-C989-EED2-4E3B-E0637225D20A}"/>
          </ac:spMkLst>
        </pc:spChg>
        <pc:spChg chg="add mod">
          <ac:chgData name="Constance Marchal" userId="392257fa-f7b3-463d-8413-0fc1df785020" providerId="ADAL" clId="{D6E05FE3-FFE5-4B71-9AD7-4E924834D451}" dt="2025-04-14T10:22:21.935" v="191"/>
          <ac:spMkLst>
            <pc:docMk/>
            <pc:sldMk cId="1498154094" sldId="1661"/>
            <ac:spMk id="5" creationId="{05726673-DF20-DFC5-1376-7F2893587570}"/>
          </ac:spMkLst>
        </pc:spChg>
        <pc:spChg chg="add mod">
          <ac:chgData name="Constance Marchal" userId="392257fa-f7b3-463d-8413-0fc1df785020" providerId="ADAL" clId="{D6E05FE3-FFE5-4B71-9AD7-4E924834D451}" dt="2025-04-14T10:25:01.394" v="208" actId="14100"/>
          <ac:spMkLst>
            <pc:docMk/>
            <pc:sldMk cId="1498154094" sldId="1661"/>
            <ac:spMk id="6" creationId="{8C334A14-93DB-917C-2278-FEE51155E24E}"/>
          </ac:spMkLst>
        </pc:spChg>
      </pc:sldChg>
      <pc:sldChg chg="addSp delSp modSp new del mod">
        <pc:chgData name="Constance Marchal" userId="392257fa-f7b3-463d-8413-0fc1df785020" providerId="ADAL" clId="{D6E05FE3-FFE5-4B71-9AD7-4E924834D451}" dt="2025-04-14T10:15:34.273" v="110" actId="2696"/>
        <pc:sldMkLst>
          <pc:docMk/>
          <pc:sldMk cId="1427316840" sldId="1662"/>
        </pc:sldMkLst>
        <pc:spChg chg="del">
          <ac:chgData name="Constance Marchal" userId="392257fa-f7b3-463d-8413-0fc1df785020" providerId="ADAL" clId="{D6E05FE3-FFE5-4B71-9AD7-4E924834D451}" dt="2025-04-14T10:14:29.301" v="102" actId="931"/>
          <ac:spMkLst>
            <pc:docMk/>
            <pc:sldMk cId="1427316840" sldId="1662"/>
            <ac:spMk id="2" creationId="{CEDCB42C-DC06-3E9E-B2CE-F3963725B44F}"/>
          </ac:spMkLst>
        </pc:spChg>
        <pc:picChg chg="add mod">
          <ac:chgData name="Constance Marchal" userId="392257fa-f7b3-463d-8413-0fc1df785020" providerId="ADAL" clId="{D6E05FE3-FFE5-4B71-9AD7-4E924834D451}" dt="2025-04-14T10:14:53.989" v="107" actId="1076"/>
          <ac:picMkLst>
            <pc:docMk/>
            <pc:sldMk cId="1427316840" sldId="1662"/>
            <ac:picMk id="5" creationId="{B9E2A25B-C3ED-A2BE-8610-6B4238E32A67}"/>
          </ac:picMkLst>
        </pc:picChg>
      </pc:sldChg>
      <pc:sldMasterChg chg="addSp delSp modSp mod addSldLayout delSldLayout modSldLayout sldLayoutOrd">
        <pc:chgData name="Constance Marchal" userId="392257fa-f7b3-463d-8413-0fc1df785020" providerId="ADAL" clId="{D6E05FE3-FFE5-4B71-9AD7-4E924834D451}" dt="2025-04-14T10:41:16.527" v="243" actId="171"/>
        <pc:sldMasterMkLst>
          <pc:docMk/>
          <pc:sldMasterMk cId="4045541465" sldId="2147483725"/>
        </pc:sldMasterMkLst>
        <pc:spChg chg="add del mod">
          <ac:chgData name="Constance Marchal" userId="392257fa-f7b3-463d-8413-0fc1df785020" providerId="ADAL" clId="{D6E05FE3-FFE5-4B71-9AD7-4E924834D451}" dt="2025-04-14T10:00:17.331" v="9" actId="478"/>
          <ac:spMkLst>
            <pc:docMk/>
            <pc:sldMasterMk cId="4045541465" sldId="2147483725"/>
            <ac:spMk id="2" creationId="{6F6740FE-F470-CAE5-BF47-7F8988666B64}"/>
          </ac:spMkLst>
        </pc:spChg>
        <pc:spChg chg="add del mod">
          <ac:chgData name="Constance Marchal" userId="392257fa-f7b3-463d-8413-0fc1df785020" providerId="ADAL" clId="{D6E05FE3-FFE5-4B71-9AD7-4E924834D451}" dt="2025-04-14T10:00:21.517" v="10" actId="478"/>
          <ac:spMkLst>
            <pc:docMk/>
            <pc:sldMasterMk cId="4045541465" sldId="2147483725"/>
            <ac:spMk id="3" creationId="{BDA33FAE-64A5-0822-F155-55487A57AC43}"/>
          </ac:spMkLst>
        </pc:spChg>
        <pc:spChg chg="del">
          <ac:chgData name="Constance Marchal" userId="392257fa-f7b3-463d-8413-0fc1df785020" providerId="ADAL" clId="{D6E05FE3-FFE5-4B71-9AD7-4E924834D451}" dt="2025-04-14T09:59:57.919" v="4" actId="478"/>
          <ac:spMkLst>
            <pc:docMk/>
            <pc:sldMasterMk cId="4045541465" sldId="2147483725"/>
            <ac:spMk id="8" creationId="{00000000-0000-0000-0000-000000000000}"/>
          </ac:spMkLst>
        </pc:spChg>
        <pc:sldLayoutChg chg="delSp mod">
          <pc:chgData name="Constance Marchal" userId="392257fa-f7b3-463d-8413-0fc1df785020" providerId="ADAL" clId="{D6E05FE3-FFE5-4B71-9AD7-4E924834D451}" dt="2025-04-14T09:59:22.972" v="3" actId="478"/>
          <pc:sldLayoutMkLst>
            <pc:docMk/>
            <pc:sldMasterMk cId="4045541465" sldId="2147483725"/>
            <pc:sldLayoutMk cId="1066840526" sldId="2147483727"/>
          </pc:sldLayoutMkLst>
          <pc:spChg chg="del">
            <ac:chgData name="Constance Marchal" userId="392257fa-f7b3-463d-8413-0fc1df785020" providerId="ADAL" clId="{D6E05FE3-FFE5-4B71-9AD7-4E924834D451}" dt="2025-04-14T09:59:22.972" v="3" actId="478"/>
            <ac:spMkLst>
              <pc:docMk/>
              <pc:sldMasterMk cId="4045541465" sldId="2147483725"/>
              <pc:sldLayoutMk cId="1066840526" sldId="2147483727"/>
              <ac:spMk id="7" creationId="{00000000-0000-0000-0000-000000000000}"/>
            </ac:spMkLst>
          </pc:spChg>
        </pc:sldLayoutChg>
        <pc:sldLayoutChg chg="addSp delSp modSp mod">
          <pc:chgData name="Constance Marchal" userId="392257fa-f7b3-463d-8413-0fc1df785020" providerId="ADAL" clId="{D6E05FE3-FFE5-4B71-9AD7-4E924834D451}" dt="2025-04-14T10:21:06.873" v="180" actId="14100"/>
          <pc:sldLayoutMkLst>
            <pc:docMk/>
            <pc:sldMasterMk cId="4045541465" sldId="2147483725"/>
            <pc:sldLayoutMk cId="4010986887" sldId="2147483741"/>
          </pc:sldLayoutMkLst>
          <pc:spChg chg="add del mod">
            <ac:chgData name="Constance Marchal" userId="392257fa-f7b3-463d-8413-0fc1df785020" providerId="ADAL" clId="{D6E05FE3-FFE5-4B71-9AD7-4E924834D451}" dt="2025-04-14T10:21:06.873" v="180" actId="14100"/>
            <ac:spMkLst>
              <pc:docMk/>
              <pc:sldMasterMk cId="4045541465" sldId="2147483725"/>
              <pc:sldLayoutMk cId="4010986887" sldId="2147483741"/>
              <ac:spMk id="4" creationId="{11B4DE73-480F-4F64-876E-6073EB088D61}"/>
            </ac:spMkLst>
          </pc:spChg>
          <pc:spChg chg="add del">
            <ac:chgData name="Constance Marchal" userId="392257fa-f7b3-463d-8413-0fc1df785020" providerId="ADAL" clId="{D6E05FE3-FFE5-4B71-9AD7-4E924834D451}" dt="2025-04-14T10:11:42.135" v="87" actId="478"/>
            <ac:spMkLst>
              <pc:docMk/>
              <pc:sldMasterMk cId="4045541465" sldId="2147483725"/>
              <pc:sldLayoutMk cId="4010986887" sldId="2147483741"/>
              <ac:spMk id="5" creationId="{34809618-9448-494C-836E-A956F7B2A534}"/>
            </ac:spMkLst>
          </pc:spChg>
          <pc:spChg chg="add del mod">
            <ac:chgData name="Constance Marchal" userId="392257fa-f7b3-463d-8413-0fc1df785020" providerId="ADAL" clId="{D6E05FE3-FFE5-4B71-9AD7-4E924834D451}" dt="2025-04-14T10:11:42.739" v="89" actId="20577"/>
            <ac:spMkLst>
              <pc:docMk/>
              <pc:sldMasterMk cId="4045541465" sldId="2147483725"/>
              <pc:sldLayoutMk cId="4010986887" sldId="2147483741"/>
              <ac:spMk id="6" creationId="{C895285A-5035-4B8C-8C17-8ECE85BC260E}"/>
            </ac:spMkLst>
          </pc:spChg>
          <pc:spChg chg="add del">
            <ac:chgData name="Constance Marchal" userId="392257fa-f7b3-463d-8413-0fc1df785020" providerId="ADAL" clId="{D6E05FE3-FFE5-4B71-9AD7-4E924834D451}" dt="2025-04-14T10:11:42.446" v="88" actId="478"/>
            <ac:spMkLst>
              <pc:docMk/>
              <pc:sldMasterMk cId="4045541465" sldId="2147483725"/>
              <pc:sldLayoutMk cId="4010986887" sldId="2147483741"/>
              <ac:spMk id="7" creationId="{A026521B-F6C7-4DA2-A219-2D04474BC891}"/>
            </ac:spMkLst>
          </pc:spChg>
          <pc:spChg chg="add del mod">
            <ac:chgData name="Constance Marchal" userId="392257fa-f7b3-463d-8413-0fc1df785020" providerId="ADAL" clId="{D6E05FE3-FFE5-4B71-9AD7-4E924834D451}" dt="2025-04-14T10:12:39.112" v="99" actId="478"/>
            <ac:spMkLst>
              <pc:docMk/>
              <pc:sldMasterMk cId="4045541465" sldId="2147483725"/>
              <pc:sldLayoutMk cId="4010986887" sldId="2147483741"/>
              <ac:spMk id="11" creationId="{A8F96A2B-2163-4BE7-896E-1AE105592D2E}"/>
            </ac:spMkLst>
          </pc:spChg>
          <pc:spChg chg="add del">
            <ac:chgData name="Constance Marchal" userId="392257fa-f7b3-463d-8413-0fc1df785020" providerId="ADAL" clId="{D6E05FE3-FFE5-4B71-9AD7-4E924834D451}" dt="2025-04-14T10:11:41.420" v="85" actId="478"/>
            <ac:spMkLst>
              <pc:docMk/>
              <pc:sldMasterMk cId="4045541465" sldId="2147483725"/>
              <pc:sldLayoutMk cId="4010986887" sldId="2147483741"/>
              <ac:spMk id="13" creationId="{16568D38-6A05-4DD5-96CC-DDD3922BA2A4}"/>
            </ac:spMkLst>
          </pc:spChg>
          <pc:spChg chg="add mod">
            <ac:chgData name="Constance Marchal" userId="392257fa-f7b3-463d-8413-0fc1df785020" providerId="ADAL" clId="{D6E05FE3-FFE5-4B71-9AD7-4E924834D451}" dt="2025-04-14T10:15:49.198" v="113"/>
            <ac:spMkLst>
              <pc:docMk/>
              <pc:sldMasterMk cId="4045541465" sldId="2147483725"/>
              <pc:sldLayoutMk cId="4010986887" sldId="2147483741"/>
              <ac:spMk id="14" creationId="{24EE1466-1C23-CDAF-0FFB-26FA06434806}"/>
            </ac:spMkLst>
          </pc:spChg>
          <pc:picChg chg="add del mod">
            <ac:chgData name="Constance Marchal" userId="392257fa-f7b3-463d-8413-0fc1df785020" providerId="ADAL" clId="{D6E05FE3-FFE5-4B71-9AD7-4E924834D451}" dt="2025-04-14T10:03:57.233" v="14" actId="478"/>
            <ac:picMkLst>
              <pc:docMk/>
              <pc:sldMasterMk cId="4045541465" sldId="2147483725"/>
              <pc:sldLayoutMk cId="4010986887" sldId="2147483741"/>
              <ac:picMk id="3" creationId="{997C837C-FC20-97ED-D304-53150BA4140C}"/>
            </ac:picMkLst>
          </pc:picChg>
          <pc:picChg chg="add del mod ord">
            <ac:chgData name="Constance Marchal" userId="392257fa-f7b3-463d-8413-0fc1df785020" providerId="ADAL" clId="{D6E05FE3-FFE5-4B71-9AD7-4E924834D451}" dt="2025-04-14T10:16:42.447" v="117" actId="478"/>
            <ac:picMkLst>
              <pc:docMk/>
              <pc:sldMasterMk cId="4045541465" sldId="2147483725"/>
              <pc:sldLayoutMk cId="4010986887" sldId="2147483741"/>
              <ac:picMk id="8" creationId="{339846DA-33C0-46A9-B6E1-13EA1129AD36}"/>
            </ac:picMkLst>
          </pc:picChg>
          <pc:picChg chg="add del">
            <ac:chgData name="Constance Marchal" userId="392257fa-f7b3-463d-8413-0fc1df785020" providerId="ADAL" clId="{D6E05FE3-FFE5-4B71-9AD7-4E924834D451}" dt="2025-04-14T10:11:43.238" v="91" actId="478"/>
            <ac:picMkLst>
              <pc:docMk/>
              <pc:sldMasterMk cId="4045541465" sldId="2147483725"/>
              <pc:sldLayoutMk cId="4010986887" sldId="2147483741"/>
              <ac:picMk id="9" creationId="{06515C0B-B00F-4006-9EA9-A1CA66A1CD3E}"/>
            </ac:picMkLst>
          </pc:picChg>
          <pc:picChg chg="add del mod ord modCrop">
            <ac:chgData name="Constance Marchal" userId="392257fa-f7b3-463d-8413-0fc1df785020" providerId="ADAL" clId="{D6E05FE3-FFE5-4B71-9AD7-4E924834D451}" dt="2025-04-14T10:11:53.826" v="93" actId="478"/>
            <ac:picMkLst>
              <pc:docMk/>
              <pc:sldMasterMk cId="4045541465" sldId="2147483725"/>
              <pc:sldLayoutMk cId="4010986887" sldId="2147483741"/>
              <ac:picMk id="12" creationId="{BEEE4BDA-E2E0-7BE8-83ED-8B7FC6172BB2}"/>
            </ac:picMkLst>
          </pc:picChg>
        </pc:sldLayoutChg>
        <pc:sldLayoutChg chg="addSp delSp modSp mod">
          <pc:chgData name="Constance Marchal" userId="392257fa-f7b3-463d-8413-0fc1df785020" providerId="ADAL" clId="{D6E05FE3-FFE5-4B71-9AD7-4E924834D451}" dt="2025-04-14T10:41:16.527" v="243" actId="171"/>
          <pc:sldLayoutMkLst>
            <pc:docMk/>
            <pc:sldMasterMk cId="4045541465" sldId="2147483725"/>
            <pc:sldLayoutMk cId="4150660494" sldId="2147483745"/>
          </pc:sldLayoutMkLst>
          <pc:spChg chg="mod">
            <ac:chgData name="Constance Marchal" userId="392257fa-f7b3-463d-8413-0fc1df785020" providerId="ADAL" clId="{D6E05FE3-FFE5-4B71-9AD7-4E924834D451}" dt="2025-04-14T10:18:34.388" v="143" actId="1076"/>
            <ac:spMkLst>
              <pc:docMk/>
              <pc:sldMasterMk cId="4045541465" sldId="2147483725"/>
              <pc:sldLayoutMk cId="4150660494" sldId="2147483745"/>
              <ac:spMk id="3" creationId="{FA36A039-3FDF-4A34-9789-878318D3AD7D}"/>
            </ac:spMkLst>
          </pc:spChg>
          <pc:spChg chg="add mod ord">
            <ac:chgData name="Constance Marchal" userId="392257fa-f7b3-463d-8413-0fc1df785020" providerId="ADAL" clId="{D6E05FE3-FFE5-4B71-9AD7-4E924834D451}" dt="2025-04-14T10:24:28.449" v="202" actId="14100"/>
            <ac:spMkLst>
              <pc:docMk/>
              <pc:sldMasterMk cId="4045541465" sldId="2147483725"/>
              <pc:sldLayoutMk cId="4150660494" sldId="2147483745"/>
              <ac:spMk id="4" creationId="{C222640D-7670-C460-02FC-DC758EA65953}"/>
            </ac:spMkLst>
          </pc:spChg>
          <pc:spChg chg="add mod ord">
            <ac:chgData name="Constance Marchal" userId="392257fa-f7b3-463d-8413-0fc1df785020" providerId="ADAL" clId="{D6E05FE3-FFE5-4B71-9AD7-4E924834D451}" dt="2025-04-14T10:21:40.546" v="187" actId="166"/>
            <ac:spMkLst>
              <pc:docMk/>
              <pc:sldMasterMk cId="4045541465" sldId="2147483725"/>
              <pc:sldLayoutMk cId="4150660494" sldId="2147483745"/>
              <ac:spMk id="5" creationId="{524911EB-DFA6-C6EF-6CD0-8D3E4CDC00B6}"/>
            </ac:spMkLst>
          </pc:spChg>
          <pc:spChg chg="add del mod">
            <ac:chgData name="Constance Marchal" userId="392257fa-f7b3-463d-8413-0fc1df785020" providerId="ADAL" clId="{D6E05FE3-FFE5-4B71-9AD7-4E924834D451}" dt="2025-04-14T10:18:55.439" v="155" actId="478"/>
            <ac:spMkLst>
              <pc:docMk/>
              <pc:sldMasterMk cId="4045541465" sldId="2147483725"/>
              <pc:sldLayoutMk cId="4150660494" sldId="2147483745"/>
              <ac:spMk id="6" creationId="{8038D20B-7D06-4CD3-A764-17BD6BA9E8E2}"/>
            </ac:spMkLst>
          </pc:spChg>
          <pc:spChg chg="add del">
            <ac:chgData name="Constance Marchal" userId="392257fa-f7b3-463d-8413-0fc1df785020" providerId="ADAL" clId="{D6E05FE3-FFE5-4B71-9AD7-4E924834D451}" dt="2025-04-14T10:16:52.370" v="119" actId="22"/>
            <ac:spMkLst>
              <pc:docMk/>
              <pc:sldMasterMk cId="4045541465" sldId="2147483725"/>
              <pc:sldLayoutMk cId="4150660494" sldId="2147483745"/>
              <ac:spMk id="8" creationId="{2B08855F-2D66-C4CA-2EC2-CEF851278450}"/>
            </ac:spMkLst>
          </pc:spChg>
          <pc:spChg chg="add mod ord">
            <ac:chgData name="Constance Marchal" userId="392257fa-f7b3-463d-8413-0fc1df785020" providerId="ADAL" clId="{D6E05FE3-FFE5-4B71-9AD7-4E924834D451}" dt="2025-04-14T10:17:19.438" v="126" actId="171"/>
            <ac:spMkLst>
              <pc:docMk/>
              <pc:sldMasterMk cId="4045541465" sldId="2147483725"/>
              <pc:sldLayoutMk cId="4150660494" sldId="2147483745"/>
              <ac:spMk id="9" creationId="{243D9C06-26D8-4A9C-FC09-4F5F70B6263D}"/>
            </ac:spMkLst>
          </pc:spChg>
          <pc:spChg chg="add mod">
            <ac:chgData name="Constance Marchal" userId="392257fa-f7b3-463d-8413-0fc1df785020" providerId="ADAL" clId="{D6E05FE3-FFE5-4B71-9AD7-4E924834D451}" dt="2025-04-14T10:17:27.501" v="127"/>
            <ac:spMkLst>
              <pc:docMk/>
              <pc:sldMasterMk cId="4045541465" sldId="2147483725"/>
              <pc:sldLayoutMk cId="4150660494" sldId="2147483745"/>
              <ac:spMk id="10" creationId="{EA883FC3-D0CE-1728-67AD-0DC2811EE871}"/>
            </ac:spMkLst>
          </pc:spChg>
          <pc:spChg chg="add mod ord">
            <ac:chgData name="Constance Marchal" userId="392257fa-f7b3-463d-8413-0fc1df785020" providerId="ADAL" clId="{D6E05FE3-FFE5-4B71-9AD7-4E924834D451}" dt="2025-04-14T10:21:35.292" v="186" actId="166"/>
            <ac:spMkLst>
              <pc:docMk/>
              <pc:sldMasterMk cId="4045541465" sldId="2147483725"/>
              <pc:sldLayoutMk cId="4150660494" sldId="2147483745"/>
              <ac:spMk id="11" creationId="{363A07E1-DD1F-1949-9956-71808DB561E5}"/>
            </ac:spMkLst>
          </pc:spChg>
          <pc:spChg chg="add mod ord">
            <ac:chgData name="Constance Marchal" userId="392257fa-f7b3-463d-8413-0fc1df785020" providerId="ADAL" clId="{D6E05FE3-FFE5-4B71-9AD7-4E924834D451}" dt="2025-04-14T10:20:10.042" v="170" actId="1076"/>
            <ac:spMkLst>
              <pc:docMk/>
              <pc:sldMasterMk cId="4045541465" sldId="2147483725"/>
              <pc:sldLayoutMk cId="4150660494" sldId="2147483745"/>
              <ac:spMk id="16" creationId="{C302BBA5-BE12-4D2B-EB72-75A02BBC563E}"/>
            </ac:spMkLst>
          </pc:spChg>
          <pc:spChg chg="add mod">
            <ac:chgData name="Constance Marchal" userId="392257fa-f7b3-463d-8413-0fc1df785020" providerId="ADAL" clId="{D6E05FE3-FFE5-4B71-9AD7-4E924834D451}" dt="2025-04-14T10:20:31.063" v="174"/>
            <ac:spMkLst>
              <pc:docMk/>
              <pc:sldMasterMk cId="4045541465" sldId="2147483725"/>
              <pc:sldLayoutMk cId="4150660494" sldId="2147483745"/>
              <ac:spMk id="17" creationId="{50C65FB5-F2FE-783B-8BA7-3E57DDE32998}"/>
            </ac:spMkLst>
          </pc:spChg>
          <pc:spChg chg="add mod">
            <ac:chgData name="Constance Marchal" userId="392257fa-f7b3-463d-8413-0fc1df785020" providerId="ADAL" clId="{D6E05FE3-FFE5-4B71-9AD7-4E924834D451}" dt="2025-04-14T10:20:54.204" v="179" actId="1076"/>
            <ac:spMkLst>
              <pc:docMk/>
              <pc:sldMasterMk cId="4045541465" sldId="2147483725"/>
              <pc:sldLayoutMk cId="4150660494" sldId="2147483745"/>
              <ac:spMk id="18" creationId="{E6C0E1FE-31F9-62E0-C71B-4F4D07765442}"/>
            </ac:spMkLst>
          </pc:spChg>
          <pc:spChg chg="add mod ord">
            <ac:chgData name="Constance Marchal" userId="392257fa-f7b3-463d-8413-0fc1df785020" providerId="ADAL" clId="{D6E05FE3-FFE5-4B71-9AD7-4E924834D451}" dt="2025-04-14T10:21:27.509" v="184" actId="1076"/>
            <ac:spMkLst>
              <pc:docMk/>
              <pc:sldMasterMk cId="4045541465" sldId="2147483725"/>
              <pc:sldLayoutMk cId="4150660494" sldId="2147483745"/>
              <ac:spMk id="19" creationId="{A97CE2BB-73B0-82C5-8285-8DB6093F8DA1}"/>
            </ac:spMkLst>
          </pc:spChg>
          <pc:picChg chg="add mod ord">
            <ac:chgData name="Constance Marchal" userId="392257fa-f7b3-463d-8413-0fc1df785020" providerId="ADAL" clId="{D6E05FE3-FFE5-4B71-9AD7-4E924834D451}" dt="2025-04-14T10:41:16.527" v="243" actId="171"/>
            <ac:picMkLst>
              <pc:docMk/>
              <pc:sldMasterMk cId="4045541465" sldId="2147483725"/>
              <pc:sldLayoutMk cId="4150660494" sldId="2147483745"/>
              <ac:picMk id="2" creationId="{085A96DA-E806-190B-BA4B-BE0C0694A937}"/>
            </ac:picMkLst>
          </pc:picChg>
          <pc:picChg chg="add mod ord">
            <ac:chgData name="Constance Marchal" userId="392257fa-f7b3-463d-8413-0fc1df785020" providerId="ADAL" clId="{D6E05FE3-FFE5-4B71-9AD7-4E924834D451}" dt="2025-04-14T10:18:37.475" v="153" actId="931"/>
            <ac:picMkLst>
              <pc:docMk/>
              <pc:sldMasterMk cId="4045541465" sldId="2147483725"/>
              <pc:sldLayoutMk cId="4150660494" sldId="2147483745"/>
              <ac:picMk id="13" creationId="{4FE4CC8D-EF07-6F50-388A-FB319BB9EB0D}"/>
            </ac:picMkLst>
          </pc:picChg>
          <pc:picChg chg="add del mod">
            <ac:chgData name="Constance Marchal" userId="392257fa-f7b3-463d-8413-0fc1df785020" providerId="ADAL" clId="{D6E05FE3-FFE5-4B71-9AD7-4E924834D451}" dt="2025-04-14T10:39:43.866" v="239" actId="478"/>
            <ac:picMkLst>
              <pc:docMk/>
              <pc:sldMasterMk cId="4045541465" sldId="2147483725"/>
              <pc:sldLayoutMk cId="4150660494" sldId="2147483745"/>
              <ac:picMk id="15" creationId="{27E48FED-FAF0-4EBD-99A4-4D2AB12131FE}"/>
            </ac:picMkLst>
          </pc:picChg>
          <pc:picChg chg="add mod">
            <ac:chgData name="Constance Marchal" userId="392257fa-f7b3-463d-8413-0fc1df785020" providerId="ADAL" clId="{D6E05FE3-FFE5-4B71-9AD7-4E924834D451}" dt="2025-04-14T10:21:52.689" v="188"/>
            <ac:picMkLst>
              <pc:docMk/>
              <pc:sldMasterMk cId="4045541465" sldId="2147483725"/>
              <pc:sldLayoutMk cId="4150660494" sldId="2147483745"/>
              <ac:picMk id="20" creationId="{6542A66C-6BED-447E-D217-433489698018}"/>
            </ac:picMkLst>
          </pc:picChg>
          <pc:picChg chg="add mod ord modCrop">
            <ac:chgData name="Constance Marchal" userId="392257fa-f7b3-463d-8413-0fc1df785020" providerId="ADAL" clId="{D6E05FE3-FFE5-4B71-9AD7-4E924834D451}" dt="2025-04-14T10:40:02.153" v="242" actId="732"/>
            <ac:picMkLst>
              <pc:docMk/>
              <pc:sldMasterMk cId="4045541465" sldId="2147483725"/>
              <pc:sldLayoutMk cId="4150660494" sldId="2147483745"/>
              <ac:picMk id="22" creationId="{463A46AF-F35F-CCA8-D698-8B7CB8AA90D7}"/>
            </ac:picMkLst>
          </pc:picChg>
        </pc:sldLayoutChg>
        <pc:sldLayoutChg chg="delSp mod">
          <pc:chgData name="Constance Marchal" userId="392257fa-f7b3-463d-8413-0fc1df785020" providerId="ADAL" clId="{D6E05FE3-FFE5-4B71-9AD7-4E924834D451}" dt="2025-04-14T09:58:00.150" v="0" actId="478"/>
          <pc:sldLayoutMkLst>
            <pc:docMk/>
            <pc:sldMasterMk cId="4045541465" sldId="2147483725"/>
            <pc:sldLayoutMk cId="1464097099" sldId="2147483751"/>
          </pc:sldLayoutMkLst>
          <pc:spChg chg="del">
            <ac:chgData name="Constance Marchal" userId="392257fa-f7b3-463d-8413-0fc1df785020" providerId="ADAL" clId="{D6E05FE3-FFE5-4B71-9AD7-4E924834D451}" dt="2025-04-14T09:58:00.150" v="0" actId="478"/>
            <ac:spMkLst>
              <pc:docMk/>
              <pc:sldMasterMk cId="4045541465" sldId="2147483725"/>
              <pc:sldLayoutMk cId="1464097099" sldId="2147483751"/>
              <ac:spMk id="7" creationId="{00000000-0000-0000-0000-000000000000}"/>
            </ac:spMkLst>
          </pc:spChg>
        </pc:sldLayoutChg>
        <pc:sldLayoutChg chg="add del mod ord replId modTransition">
          <pc:chgData name="Constance Marchal" userId="392257fa-f7b3-463d-8413-0fc1df785020" providerId="ADAL" clId="{D6E05FE3-FFE5-4B71-9AD7-4E924834D451}" dt="2025-04-14T10:12:31.061" v="97" actId="2890"/>
          <pc:sldLayoutMkLst>
            <pc:docMk/>
            <pc:sldMasterMk cId="4045541465" sldId="2147483725"/>
            <pc:sldLayoutMk cId="1631091095" sldId="2147483777"/>
          </pc:sldLayoutMkLst>
        </pc:sldLayoutChg>
      </pc:sldMasterChg>
      <pc:sldMasterChg chg="new mod addSldLayout">
        <pc:chgData name="Constance Marchal" userId="392257fa-f7b3-463d-8413-0fc1df785020" providerId="ADAL" clId="{D6E05FE3-FFE5-4B71-9AD7-4E924834D451}" dt="2025-04-14T09:58:05.310" v="1" actId="6938"/>
        <pc:sldMasterMkLst>
          <pc:docMk/>
          <pc:sldMasterMk cId="766629897" sldId="2147483752"/>
        </pc:sldMasterMkLst>
        <pc:sldLayoutChg chg="new replId">
          <pc:chgData name="Constance Marchal" userId="392257fa-f7b3-463d-8413-0fc1df785020" providerId="ADAL" clId="{D6E05FE3-FFE5-4B71-9AD7-4E924834D451}" dt="2025-04-14T09:58:05.310" v="1" actId="6938"/>
          <pc:sldLayoutMkLst>
            <pc:docMk/>
            <pc:sldMasterMk cId="766629897" sldId="2147483752"/>
            <pc:sldLayoutMk cId="4069155848" sldId="2147483753"/>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1628927953" sldId="2147483754"/>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1035751185" sldId="2147483755"/>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3742274469" sldId="2147483756"/>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4247696446" sldId="2147483757"/>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3614907507" sldId="2147483758"/>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99932526" sldId="2147483759"/>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2597107233" sldId="2147483760"/>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1609865383" sldId="2147483761"/>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152939264" sldId="2147483762"/>
          </pc:sldLayoutMkLst>
        </pc:sldLayoutChg>
        <pc:sldLayoutChg chg="new replId">
          <pc:chgData name="Constance Marchal" userId="392257fa-f7b3-463d-8413-0fc1df785020" providerId="ADAL" clId="{D6E05FE3-FFE5-4B71-9AD7-4E924834D451}" dt="2025-04-14T09:58:05.310" v="1" actId="6938"/>
          <pc:sldLayoutMkLst>
            <pc:docMk/>
            <pc:sldMasterMk cId="766629897" sldId="2147483752"/>
            <pc:sldLayoutMk cId="3129825959" sldId="2147483763"/>
          </pc:sldLayoutMkLst>
        </pc:sldLayoutChg>
      </pc:sldMasterChg>
      <pc:sldMasterChg chg="new mod addSldLayout">
        <pc:chgData name="Constance Marchal" userId="392257fa-f7b3-463d-8413-0fc1df785020" providerId="ADAL" clId="{D6E05FE3-FFE5-4B71-9AD7-4E924834D451}" dt="2025-04-14T09:58:29.765" v="2" actId="6938"/>
        <pc:sldMasterMkLst>
          <pc:docMk/>
          <pc:sldMasterMk cId="4101297286" sldId="2147483765"/>
        </pc:sldMasterMkLst>
        <pc:sldLayoutChg chg="new replId">
          <pc:chgData name="Constance Marchal" userId="392257fa-f7b3-463d-8413-0fc1df785020" providerId="ADAL" clId="{D6E05FE3-FFE5-4B71-9AD7-4E924834D451}" dt="2025-04-14T09:58:29.765" v="2" actId="6938"/>
          <pc:sldLayoutMkLst>
            <pc:docMk/>
            <pc:sldMasterMk cId="4101297286" sldId="2147483765"/>
            <pc:sldLayoutMk cId="1350799113" sldId="2147483766"/>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3947825021" sldId="2147483767"/>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2205876528" sldId="2147483768"/>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1285830800" sldId="2147483769"/>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4004674362" sldId="2147483770"/>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3748680131" sldId="2147483771"/>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3049291519" sldId="2147483772"/>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1921524436" sldId="2147483773"/>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3264427496" sldId="2147483774"/>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918921718" sldId="2147483775"/>
          </pc:sldLayoutMkLst>
        </pc:sldLayoutChg>
        <pc:sldLayoutChg chg="new replId">
          <pc:chgData name="Constance Marchal" userId="392257fa-f7b3-463d-8413-0fc1df785020" providerId="ADAL" clId="{D6E05FE3-FFE5-4B71-9AD7-4E924834D451}" dt="2025-04-14T09:58:29.765" v="2" actId="6938"/>
          <pc:sldLayoutMkLst>
            <pc:docMk/>
            <pc:sldMasterMk cId="4101297286" sldId="2147483765"/>
            <pc:sldLayoutMk cId="3938069945" sldId="214748377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357_160008F0.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93616838606843"/>
          <c:y val="0.14096359768969038"/>
          <c:w val="0.60406007990171406"/>
          <c:h val="0.85903640231030964"/>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F705D-64C5-454B-9D11-64013ACE76B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BE"/>
        </a:p>
      </dgm:t>
    </dgm:pt>
    <dgm:pt modelId="{E2FBFE3F-8B84-4116-A220-F9557C2198FF}">
      <dgm:prSet phldrT="[Texte]" custT="1"/>
      <dgm:spPr/>
      <dgm:t>
        <a:bodyPr/>
        <a:lstStyle/>
        <a:p>
          <a:r>
            <a:rPr lang="fr-BE" sz="1500" b="1"/>
            <a:t>CESE-Wallonie</a:t>
          </a:r>
        </a:p>
      </dgm:t>
    </dgm:pt>
    <dgm:pt modelId="{8F1E026E-83B8-4841-B52B-24F535FF46F6}" type="parTrans" cxnId="{3BC4D863-8019-4DB8-8A4B-BCA35219DC2A}">
      <dgm:prSet/>
      <dgm:spPr/>
      <dgm:t>
        <a:bodyPr/>
        <a:lstStyle/>
        <a:p>
          <a:endParaRPr lang="fr-BE"/>
        </a:p>
      </dgm:t>
    </dgm:pt>
    <dgm:pt modelId="{1B16A614-DDF3-4F35-A12A-027D2BCF7912}" type="sibTrans" cxnId="{3BC4D863-8019-4DB8-8A4B-BCA35219DC2A}">
      <dgm:prSet/>
      <dgm:spPr/>
      <dgm:t>
        <a:bodyPr/>
        <a:lstStyle/>
        <a:p>
          <a:endParaRPr lang="fr-BE"/>
        </a:p>
      </dgm:t>
    </dgm:pt>
    <dgm:pt modelId="{B5C99863-626A-4C2E-968D-ED26665091C3}">
      <dgm:prSet phldrT="[Texte]" custT="1"/>
      <dgm:spPr/>
      <dgm:t>
        <a:bodyPr/>
        <a:lstStyle/>
        <a:p>
          <a:r>
            <a:rPr lang="fr-BE" sz="1000" b="0"/>
            <a:t>Bureau/ROMB/AG</a:t>
          </a:r>
          <a:br>
            <a:rPr lang="fr-BE" sz="1000" b="0"/>
          </a:br>
          <a:r>
            <a:rPr lang="fr-BE" sz="1000" b="0"/>
            <a:t>GPS-W</a:t>
          </a:r>
        </a:p>
      </dgm:t>
    </dgm:pt>
    <dgm:pt modelId="{6F724931-42DF-4D81-8C69-BA6A75B19A40}" type="parTrans" cxnId="{1B0F3DE0-7BC2-4D4C-B1A7-72121C4CA5E5}">
      <dgm:prSet/>
      <dgm:spPr/>
      <dgm:t>
        <a:bodyPr/>
        <a:lstStyle/>
        <a:p>
          <a:endParaRPr lang="fr-BE"/>
        </a:p>
      </dgm:t>
    </dgm:pt>
    <dgm:pt modelId="{59AF46EF-D29A-450A-96FC-13CE6FF83BD3}" type="sibTrans" cxnId="{1B0F3DE0-7BC2-4D4C-B1A7-72121C4CA5E5}">
      <dgm:prSet/>
      <dgm:spPr/>
      <dgm:t>
        <a:bodyPr/>
        <a:lstStyle/>
        <a:p>
          <a:endParaRPr lang="fr-BE"/>
        </a:p>
      </dgm:t>
    </dgm:pt>
    <dgm:pt modelId="{7A8270A7-35FC-40D4-AF4A-C73204880EFF}">
      <dgm:prSet phldrT="[Texte]" custT="1"/>
      <dgm:spPr/>
      <dgm:t>
        <a:bodyPr/>
        <a:lstStyle/>
        <a:p>
          <a:r>
            <a:rPr lang="fr-BE" sz="1000" b="0" cap="none" spc="0">
              <a:ln w="0"/>
              <a:solidFill>
                <a:schemeClr val="tx1"/>
              </a:solidFill>
              <a:effectLst>
                <a:outerShdw blurRad="38100" dist="19050" dir="2700000" algn="tl" rotWithShape="0">
                  <a:schemeClr val="dk1">
                    <a:alpha val="40000"/>
                  </a:schemeClr>
                </a:outerShdw>
              </a:effectLst>
            </a:rPr>
            <a:t>Commissions</a:t>
          </a:r>
          <a:br>
            <a:rPr lang="fr-BE" sz="1000" b="0"/>
          </a:br>
          <a:r>
            <a:rPr lang="fr-BE" sz="1000" b="0"/>
            <a:t>AIS + AIS élargie</a:t>
          </a:r>
          <a:br>
            <a:rPr lang="fr-BE" sz="1000" b="0"/>
          </a:br>
          <a:r>
            <a:rPr lang="fr-BE" sz="1000" b="0"/>
            <a:t>EFE / EFPI</a:t>
          </a:r>
        </a:p>
      </dgm:t>
    </dgm:pt>
    <dgm:pt modelId="{F9323304-57AA-4069-AB3F-1D00D297D730}" type="parTrans" cxnId="{3530D838-852C-4DF0-AA49-68978C231DBA}">
      <dgm:prSet/>
      <dgm:spPr/>
      <dgm:t>
        <a:bodyPr/>
        <a:lstStyle/>
        <a:p>
          <a:endParaRPr lang="fr-BE"/>
        </a:p>
      </dgm:t>
    </dgm:pt>
    <dgm:pt modelId="{ACBD9667-5755-4ED5-B123-C07D98A9A49F}" type="sibTrans" cxnId="{3530D838-852C-4DF0-AA49-68978C231DBA}">
      <dgm:prSet/>
      <dgm:spPr/>
      <dgm:t>
        <a:bodyPr/>
        <a:lstStyle/>
        <a:p>
          <a:endParaRPr lang="fr-BE"/>
        </a:p>
      </dgm:t>
    </dgm:pt>
    <dgm:pt modelId="{F8919CB6-FE14-46D1-AE6F-E27DE9492EFB}">
      <dgm:prSet phldrT="[Texte]" custT="1"/>
      <dgm:spPr/>
      <dgm:t>
        <a:bodyPr/>
        <a:lstStyle/>
        <a:p>
          <a:r>
            <a:rPr lang="fr-BE" sz="1500" b="1" err="1"/>
            <a:t>AViQ</a:t>
          </a:r>
          <a:endParaRPr lang="fr-BE" sz="1500" b="1"/>
        </a:p>
      </dgm:t>
    </dgm:pt>
    <dgm:pt modelId="{FAC310B4-9558-40A8-B2AA-FC6CCAE0F4F8}" type="parTrans" cxnId="{3413CE26-C66D-49E2-8DC0-92E1426C14E9}">
      <dgm:prSet/>
      <dgm:spPr/>
      <dgm:t>
        <a:bodyPr/>
        <a:lstStyle/>
        <a:p>
          <a:endParaRPr lang="fr-BE"/>
        </a:p>
      </dgm:t>
    </dgm:pt>
    <dgm:pt modelId="{B1891AA3-FDBB-4250-8ED7-2DC470BD9D24}" type="sibTrans" cxnId="{3413CE26-C66D-49E2-8DC0-92E1426C14E9}">
      <dgm:prSet/>
      <dgm:spPr/>
      <dgm:t>
        <a:bodyPr/>
        <a:lstStyle/>
        <a:p>
          <a:endParaRPr lang="fr-BE"/>
        </a:p>
      </dgm:t>
    </dgm:pt>
    <dgm:pt modelId="{75F757A8-A4D8-48B5-B823-8565C5C1C593}">
      <dgm:prSet phldrT="[Texte]" custT="1"/>
      <dgm:spPr/>
      <dgm:t>
        <a:bodyPr/>
        <a:lstStyle/>
        <a:p>
          <a:r>
            <a:rPr lang="fr-BE" sz="1000"/>
            <a:t>Conseil général</a:t>
          </a:r>
        </a:p>
      </dgm:t>
    </dgm:pt>
    <dgm:pt modelId="{6EE46E46-B663-40A3-A59F-C9E2853EF865}" type="parTrans" cxnId="{DD60EC74-248B-463A-8CE8-9B34810EE9DC}">
      <dgm:prSet/>
      <dgm:spPr/>
      <dgm:t>
        <a:bodyPr/>
        <a:lstStyle/>
        <a:p>
          <a:endParaRPr lang="fr-BE"/>
        </a:p>
      </dgm:t>
    </dgm:pt>
    <dgm:pt modelId="{6018346A-B8A6-4268-B632-E7198196BCB0}" type="sibTrans" cxnId="{DD60EC74-248B-463A-8CE8-9B34810EE9DC}">
      <dgm:prSet/>
      <dgm:spPr/>
      <dgm:t>
        <a:bodyPr/>
        <a:lstStyle/>
        <a:p>
          <a:endParaRPr lang="fr-BE"/>
        </a:p>
      </dgm:t>
    </dgm:pt>
    <dgm:pt modelId="{62C314C3-D513-4C5C-A151-74FF56DED7EE}">
      <dgm:prSet phldrT="[Texte]" custT="1"/>
      <dgm:spPr/>
      <dgm:t>
        <a:bodyPr/>
        <a:lstStyle/>
        <a:p>
          <a:r>
            <a:rPr lang="fr-BE" sz="1500" b="1"/>
            <a:t>ONE</a:t>
          </a:r>
        </a:p>
      </dgm:t>
    </dgm:pt>
    <dgm:pt modelId="{A24BCE65-AAE5-4095-9EA1-483DAA32962D}" type="parTrans" cxnId="{6BBF9AF1-B29E-4EAA-9E7E-50CCA81EC8F9}">
      <dgm:prSet/>
      <dgm:spPr/>
      <dgm:t>
        <a:bodyPr/>
        <a:lstStyle/>
        <a:p>
          <a:endParaRPr lang="fr-BE"/>
        </a:p>
      </dgm:t>
    </dgm:pt>
    <dgm:pt modelId="{A38A4771-5CA0-499A-AF76-00091D5B2672}" type="sibTrans" cxnId="{6BBF9AF1-B29E-4EAA-9E7E-50CCA81EC8F9}">
      <dgm:prSet/>
      <dgm:spPr/>
      <dgm:t>
        <a:bodyPr/>
        <a:lstStyle/>
        <a:p>
          <a:endParaRPr lang="fr-BE"/>
        </a:p>
      </dgm:t>
    </dgm:pt>
    <dgm:pt modelId="{86899746-7486-4435-8FCD-3F7E379E6D4B}">
      <dgm:prSet phldrT="[Texte]" custT="1"/>
      <dgm:spPr/>
      <dgm:t>
        <a:bodyPr/>
        <a:lstStyle/>
        <a:p>
          <a:r>
            <a:rPr lang="fr-BE" sz="1000"/>
            <a:t>Comité de programmation</a:t>
          </a:r>
        </a:p>
      </dgm:t>
    </dgm:pt>
    <dgm:pt modelId="{78114D09-81B0-40E0-99BB-3DA96F37B92C}" type="parTrans" cxnId="{C4CFFD0B-626F-49F0-8BE7-7F114BD8C0E9}">
      <dgm:prSet/>
      <dgm:spPr/>
      <dgm:t>
        <a:bodyPr/>
        <a:lstStyle/>
        <a:p>
          <a:endParaRPr lang="fr-BE"/>
        </a:p>
      </dgm:t>
    </dgm:pt>
    <dgm:pt modelId="{2B09B3BC-8420-4481-B227-94A0E29DD6A7}" type="sibTrans" cxnId="{C4CFFD0B-626F-49F0-8BE7-7F114BD8C0E9}">
      <dgm:prSet/>
      <dgm:spPr/>
      <dgm:t>
        <a:bodyPr/>
        <a:lstStyle/>
        <a:p>
          <a:endParaRPr lang="fr-BE"/>
        </a:p>
      </dgm:t>
    </dgm:pt>
    <dgm:pt modelId="{77FEE843-DD27-458A-88DA-2C21CC468510}">
      <dgm:prSet phldrT="[Texte]" custT="1"/>
      <dgm:spPr/>
      <dgm:t>
        <a:bodyPr/>
        <a:lstStyle/>
        <a:p>
          <a:r>
            <a:rPr lang="fr-BE" sz="1000"/>
            <a:t>Conseil d’avis</a:t>
          </a:r>
        </a:p>
      </dgm:t>
    </dgm:pt>
    <dgm:pt modelId="{776C3C26-DA35-46F7-A0ED-2ACE41FC0934}" type="parTrans" cxnId="{7330E640-B6EB-4D0E-8F79-B2E5BBE27A75}">
      <dgm:prSet/>
      <dgm:spPr/>
      <dgm:t>
        <a:bodyPr/>
        <a:lstStyle/>
        <a:p>
          <a:endParaRPr lang="fr-BE"/>
        </a:p>
      </dgm:t>
    </dgm:pt>
    <dgm:pt modelId="{5404E367-5F98-44AD-A16A-4778F4F65904}" type="sibTrans" cxnId="{7330E640-B6EB-4D0E-8F79-B2E5BBE27A75}">
      <dgm:prSet/>
      <dgm:spPr/>
      <dgm:t>
        <a:bodyPr/>
        <a:lstStyle/>
        <a:p>
          <a:endParaRPr lang="fr-BE"/>
        </a:p>
      </dgm:t>
    </dgm:pt>
    <dgm:pt modelId="{A135C6BB-B0E0-4644-B0E0-95C040EF8E9F}">
      <dgm:prSet phldrT="[Texte]" custT="1"/>
      <dgm:spPr/>
      <dgm:t>
        <a:bodyPr/>
        <a:lstStyle/>
        <a:p>
          <a:r>
            <a:rPr lang="fr-BE" sz="1500" b="1"/>
            <a:t>FOREM</a:t>
          </a:r>
        </a:p>
      </dgm:t>
    </dgm:pt>
    <dgm:pt modelId="{0711118F-FE7C-4480-8698-2602EC3CFCDC}" type="parTrans" cxnId="{7E8A3230-C213-43AA-AA6F-C42E1F7CDACB}">
      <dgm:prSet/>
      <dgm:spPr/>
      <dgm:t>
        <a:bodyPr/>
        <a:lstStyle/>
        <a:p>
          <a:endParaRPr lang="fr-BE"/>
        </a:p>
      </dgm:t>
    </dgm:pt>
    <dgm:pt modelId="{8768568D-2DAF-4B24-B78D-9B15571DC222}" type="sibTrans" cxnId="{7E8A3230-C213-43AA-AA6F-C42E1F7CDACB}">
      <dgm:prSet/>
      <dgm:spPr/>
      <dgm:t>
        <a:bodyPr/>
        <a:lstStyle/>
        <a:p>
          <a:endParaRPr lang="fr-BE"/>
        </a:p>
      </dgm:t>
    </dgm:pt>
    <dgm:pt modelId="{8FDD6738-B153-490C-B5DB-DD63AAD5DF4D}">
      <dgm:prSet phldrT="[Texte]" custT="1"/>
      <dgm:spPr/>
      <dgm:t>
        <a:bodyPr/>
        <a:lstStyle/>
        <a:p>
          <a:r>
            <a:rPr lang="fr-BE" sz="1500" b="1"/>
            <a:t>Formation Enseignement</a:t>
          </a:r>
        </a:p>
      </dgm:t>
    </dgm:pt>
    <dgm:pt modelId="{AF9B4842-7717-4539-A2CF-5EE0033CABFD}" type="parTrans" cxnId="{3090BDC8-3B3F-45AF-9ABB-85F18E3A3B2C}">
      <dgm:prSet/>
      <dgm:spPr/>
      <dgm:t>
        <a:bodyPr/>
        <a:lstStyle/>
        <a:p>
          <a:endParaRPr lang="fr-BE"/>
        </a:p>
      </dgm:t>
    </dgm:pt>
    <dgm:pt modelId="{0CEA1E61-DB72-42CA-9DFA-8B8875B19607}" type="sibTrans" cxnId="{3090BDC8-3B3F-45AF-9ABB-85F18E3A3B2C}">
      <dgm:prSet/>
      <dgm:spPr/>
      <dgm:t>
        <a:bodyPr/>
        <a:lstStyle/>
        <a:p>
          <a:endParaRPr lang="fr-BE"/>
        </a:p>
      </dgm:t>
    </dgm:pt>
    <dgm:pt modelId="{FC1F113B-CD27-4AAF-97A4-E22F819CB81B}">
      <dgm:prSet phldrT="[Texte]" custT="1"/>
      <dgm:spPr/>
      <dgm:t>
        <a:bodyPr/>
        <a:lstStyle/>
        <a:p>
          <a:r>
            <a:rPr lang="fr-BE" sz="1500" b="1"/>
            <a:t>Europe</a:t>
          </a:r>
        </a:p>
      </dgm:t>
    </dgm:pt>
    <dgm:pt modelId="{12721857-6FDA-41B5-8AB3-35A059D2A9E4}" type="parTrans" cxnId="{A07998C3-C6DE-4C18-B4E3-3A06F1955D42}">
      <dgm:prSet/>
      <dgm:spPr/>
      <dgm:t>
        <a:bodyPr/>
        <a:lstStyle/>
        <a:p>
          <a:endParaRPr lang="fr-BE"/>
        </a:p>
      </dgm:t>
    </dgm:pt>
    <dgm:pt modelId="{264EEBE3-5A69-4EEA-B017-3DA1F7386D02}" type="sibTrans" cxnId="{A07998C3-C6DE-4C18-B4E3-3A06F1955D42}">
      <dgm:prSet/>
      <dgm:spPr/>
      <dgm:t>
        <a:bodyPr/>
        <a:lstStyle/>
        <a:p>
          <a:endParaRPr lang="fr-BE"/>
        </a:p>
      </dgm:t>
    </dgm:pt>
    <dgm:pt modelId="{D36A425A-0249-416C-89CB-3C7AE82D8540}">
      <dgm:prSet phldrT="[Texte]" custT="1"/>
      <dgm:spPr/>
      <dgm:t>
        <a:bodyPr/>
        <a:lstStyle/>
        <a:p>
          <a:r>
            <a:rPr lang="fr-BE" sz="1000" b="0" cap="none" spc="0">
              <a:ln w="0"/>
              <a:solidFill>
                <a:schemeClr val="tx1"/>
              </a:solidFill>
              <a:effectLst>
                <a:outerShdw blurRad="38100" dist="19050" dir="2700000" algn="tl" rotWithShape="0">
                  <a:schemeClr val="dk1">
                    <a:alpha val="40000"/>
                  </a:schemeClr>
                </a:outerShdw>
              </a:effectLst>
            </a:rPr>
            <a:t>Pôles</a:t>
          </a:r>
          <a:br>
            <a:rPr lang="fr-BE" sz="1000" b="0"/>
          </a:br>
          <a:r>
            <a:rPr lang="fr-BE" sz="1000" b="0"/>
            <a:t>Énergie / Mobilité / Pol. </a:t>
          </a:r>
          <a:r>
            <a:rPr lang="fr-BE" sz="1000" b="0" err="1"/>
            <a:t>Scientif</a:t>
          </a:r>
          <a:r>
            <a:rPr lang="fr-BE" sz="1000" b="0"/>
            <a:t> / Logement</a:t>
          </a:r>
        </a:p>
      </dgm:t>
    </dgm:pt>
    <dgm:pt modelId="{EB73823C-CB5C-4319-8529-E7A756385E32}" type="parTrans" cxnId="{B74BB1DD-3FA8-425F-B2D4-85EAA5B84133}">
      <dgm:prSet/>
      <dgm:spPr/>
      <dgm:t>
        <a:bodyPr/>
        <a:lstStyle/>
        <a:p>
          <a:endParaRPr lang="fr-BE"/>
        </a:p>
      </dgm:t>
    </dgm:pt>
    <dgm:pt modelId="{66075AA2-4D05-40B6-A870-405C611ADE97}" type="sibTrans" cxnId="{B74BB1DD-3FA8-425F-B2D4-85EAA5B84133}">
      <dgm:prSet/>
      <dgm:spPr/>
      <dgm:t>
        <a:bodyPr/>
        <a:lstStyle/>
        <a:p>
          <a:endParaRPr lang="fr-BE"/>
        </a:p>
      </dgm:t>
    </dgm:pt>
    <dgm:pt modelId="{8070637A-885A-4BF8-AF44-B5336E166AA9}">
      <dgm:prSet phldrT="[Texte]" custT="1"/>
      <dgm:spPr/>
      <dgm:t>
        <a:bodyPr/>
        <a:lstStyle/>
        <a:p>
          <a:r>
            <a:rPr lang="fr-BE" sz="1000" b="0" cap="none" spc="0">
              <a:ln w="0"/>
              <a:solidFill>
                <a:srgbClr val="000000"/>
              </a:solidFill>
              <a:effectLst>
                <a:outerShdw blurRad="38100" dist="19050" dir="2700000" algn="tl" rotWithShape="0">
                  <a:schemeClr val="dk1">
                    <a:alpha val="40000"/>
                  </a:schemeClr>
                </a:outerShdw>
              </a:effectLst>
            </a:rPr>
            <a:t>Conseils Consultatifs</a:t>
          </a:r>
          <a:br>
            <a:rPr lang="fr-BE" sz="1000" b="0">
              <a:solidFill>
                <a:srgbClr val="000000"/>
              </a:solidFill>
            </a:rPr>
          </a:br>
          <a:r>
            <a:rPr lang="fr-BE" sz="1000" b="0">
              <a:solidFill>
                <a:srgbClr val="000000"/>
              </a:solidFill>
            </a:rPr>
            <a:t>CWES</a:t>
          </a:r>
        </a:p>
      </dgm:t>
    </dgm:pt>
    <dgm:pt modelId="{D8CE17DE-D4F9-43E0-9F9C-5C96A6290606}" type="parTrans" cxnId="{8D90C9EA-7873-419D-8C99-4617FD1C7443}">
      <dgm:prSet/>
      <dgm:spPr/>
      <dgm:t>
        <a:bodyPr/>
        <a:lstStyle/>
        <a:p>
          <a:endParaRPr lang="fr-BE"/>
        </a:p>
      </dgm:t>
    </dgm:pt>
    <dgm:pt modelId="{23967BA5-8535-46E2-B32C-7D643599DFC8}" type="sibTrans" cxnId="{8D90C9EA-7873-419D-8C99-4617FD1C7443}">
      <dgm:prSet/>
      <dgm:spPr/>
      <dgm:t>
        <a:bodyPr/>
        <a:lstStyle/>
        <a:p>
          <a:endParaRPr lang="fr-BE"/>
        </a:p>
      </dgm:t>
    </dgm:pt>
    <dgm:pt modelId="{BA8821A2-91A8-40F7-89DF-DE01AA1F600D}">
      <dgm:prSet phldrT="[Texte]" custT="1"/>
      <dgm:spPr/>
      <dgm:t>
        <a:bodyPr/>
        <a:lstStyle/>
        <a:p>
          <a:r>
            <a:rPr lang="fr-BE" sz="1000" b="0" cap="none" spc="0">
              <a:ln w="0"/>
              <a:solidFill>
                <a:schemeClr val="tx1"/>
              </a:solidFill>
              <a:effectLst>
                <a:outerShdw blurRad="38100" dist="19050" dir="2700000" algn="tl" rotWithShape="0">
                  <a:schemeClr val="dk1">
                    <a:alpha val="40000"/>
                  </a:schemeClr>
                </a:outerShdw>
              </a:effectLst>
            </a:rPr>
            <a:t>Commissions agréments</a:t>
          </a:r>
          <a:br>
            <a:rPr lang="fr-BE" sz="1000" b="0"/>
          </a:br>
          <a:r>
            <a:rPr lang="fr-BE" sz="1000" b="0"/>
            <a:t>Commissions CISP</a:t>
          </a:r>
          <a:br>
            <a:rPr lang="fr-BE" sz="1000" b="0"/>
          </a:br>
          <a:r>
            <a:rPr lang="fr-BE" sz="1000" b="0"/>
            <a:t>COMES</a:t>
          </a:r>
          <a:br>
            <a:rPr lang="fr-BE" sz="1000" b="0"/>
          </a:br>
          <a:r>
            <a:rPr lang="fr-BE" sz="1000" b="0"/>
            <a:t>Commission T-S</a:t>
          </a:r>
          <a:br>
            <a:rPr lang="fr-BE" sz="1000" b="0"/>
          </a:br>
          <a:r>
            <a:rPr lang="fr-BE" sz="1000" b="0"/>
            <a:t>Commission CEP</a:t>
          </a:r>
        </a:p>
      </dgm:t>
    </dgm:pt>
    <dgm:pt modelId="{10D3206B-6AC4-4B7F-92F0-6217E9E4EC08}" type="parTrans" cxnId="{2EA24517-90D3-4A73-9BE3-70D6F35DF9C4}">
      <dgm:prSet/>
      <dgm:spPr/>
      <dgm:t>
        <a:bodyPr/>
        <a:lstStyle/>
        <a:p>
          <a:endParaRPr lang="fr-BE"/>
        </a:p>
      </dgm:t>
    </dgm:pt>
    <dgm:pt modelId="{45252C6B-43AA-4A5E-83DC-A39FDABAE371}" type="sibTrans" cxnId="{2EA24517-90D3-4A73-9BE3-70D6F35DF9C4}">
      <dgm:prSet/>
      <dgm:spPr/>
      <dgm:t>
        <a:bodyPr/>
        <a:lstStyle/>
        <a:p>
          <a:endParaRPr lang="fr-BE"/>
        </a:p>
      </dgm:t>
    </dgm:pt>
    <dgm:pt modelId="{4E02A6F4-DEC1-4653-A60A-D6F2B3F8EF8E}">
      <dgm:prSet phldrT="[Texte]" custT="1"/>
      <dgm:spPr/>
      <dgm:t>
        <a:bodyPr/>
        <a:lstStyle/>
        <a:p>
          <a:r>
            <a:rPr lang="fr-BE" sz="1000"/>
            <a:t>Comité Branche Santé</a:t>
          </a:r>
        </a:p>
      </dgm:t>
    </dgm:pt>
    <dgm:pt modelId="{6D62CAE7-40CC-4B0A-AEED-8CDBA344F072}" type="parTrans" cxnId="{9C74C7FA-BA74-4A20-89C5-111BFC753B94}">
      <dgm:prSet/>
      <dgm:spPr/>
      <dgm:t>
        <a:bodyPr/>
        <a:lstStyle/>
        <a:p>
          <a:endParaRPr lang="fr-BE"/>
        </a:p>
      </dgm:t>
    </dgm:pt>
    <dgm:pt modelId="{5FE7220D-C781-4715-A55F-AE9E4D6F5DA1}" type="sibTrans" cxnId="{9C74C7FA-BA74-4A20-89C5-111BFC753B94}">
      <dgm:prSet/>
      <dgm:spPr/>
      <dgm:t>
        <a:bodyPr/>
        <a:lstStyle/>
        <a:p>
          <a:endParaRPr lang="fr-BE"/>
        </a:p>
      </dgm:t>
    </dgm:pt>
    <dgm:pt modelId="{F8B66E7F-EAA8-4628-8BC1-EC7C7D3783D8}">
      <dgm:prSet phldrT="[Texte]" custT="1"/>
      <dgm:spPr/>
      <dgm:t>
        <a:bodyPr/>
        <a:lstStyle/>
        <a:p>
          <a:r>
            <a:rPr lang="fr-BE" sz="1000" b="0"/>
            <a:t>Comité Branche Handicap</a:t>
          </a:r>
        </a:p>
      </dgm:t>
    </dgm:pt>
    <dgm:pt modelId="{6CCB08B3-9C52-4DE9-970C-0C89A6E24259}" type="parTrans" cxnId="{CFD4C510-F6B1-4184-832F-3FD7AA2A5A92}">
      <dgm:prSet/>
      <dgm:spPr/>
      <dgm:t>
        <a:bodyPr/>
        <a:lstStyle/>
        <a:p>
          <a:endParaRPr lang="fr-BE"/>
        </a:p>
      </dgm:t>
    </dgm:pt>
    <dgm:pt modelId="{2988CBA1-D984-440D-9765-D0729222C2C8}" type="sibTrans" cxnId="{CFD4C510-F6B1-4184-832F-3FD7AA2A5A92}">
      <dgm:prSet/>
      <dgm:spPr/>
      <dgm:t>
        <a:bodyPr/>
        <a:lstStyle/>
        <a:p>
          <a:endParaRPr lang="fr-BE"/>
        </a:p>
      </dgm:t>
    </dgm:pt>
    <dgm:pt modelId="{00CBEA48-A854-4187-AE30-BC840CE3FE05}">
      <dgm:prSet phldrT="[Texte]" custT="1"/>
      <dgm:spPr/>
      <dgm:t>
        <a:bodyPr/>
        <a:lstStyle/>
        <a:p>
          <a:r>
            <a:rPr lang="fr-BE" sz="1000" b="0"/>
            <a:t>Comité Branche Famille</a:t>
          </a:r>
        </a:p>
      </dgm:t>
    </dgm:pt>
    <dgm:pt modelId="{E34C032D-2C0D-4163-A9A4-C2AF488A97AE}" type="parTrans" cxnId="{1274283C-1D53-4F76-BF3D-684DC2795264}">
      <dgm:prSet/>
      <dgm:spPr/>
      <dgm:t>
        <a:bodyPr/>
        <a:lstStyle/>
        <a:p>
          <a:endParaRPr lang="fr-BE"/>
        </a:p>
      </dgm:t>
    </dgm:pt>
    <dgm:pt modelId="{4F33C0EF-7243-4B60-8C5B-85FBFCDF787A}" type="sibTrans" cxnId="{1274283C-1D53-4F76-BF3D-684DC2795264}">
      <dgm:prSet/>
      <dgm:spPr/>
      <dgm:t>
        <a:bodyPr/>
        <a:lstStyle/>
        <a:p>
          <a:endParaRPr lang="fr-BE"/>
        </a:p>
      </dgm:t>
    </dgm:pt>
    <dgm:pt modelId="{4DA5726E-DCFC-45CD-9FD3-FC9DF488E122}">
      <dgm:prSet phldrT="[Texte]" custT="1"/>
      <dgm:spPr/>
      <dgm:t>
        <a:bodyPr/>
        <a:lstStyle/>
        <a:p>
          <a:r>
            <a:rPr lang="fr-BE" sz="1000"/>
            <a:t>Comité de gestion</a:t>
          </a:r>
        </a:p>
      </dgm:t>
    </dgm:pt>
    <dgm:pt modelId="{6CA061CE-931F-4AFD-B26D-36AF4DC75BDD}" type="parTrans" cxnId="{D149A844-FDA2-4859-94F9-D2BC3F3856C1}">
      <dgm:prSet/>
      <dgm:spPr/>
      <dgm:t>
        <a:bodyPr/>
        <a:lstStyle/>
        <a:p>
          <a:endParaRPr lang="fr-BE"/>
        </a:p>
      </dgm:t>
    </dgm:pt>
    <dgm:pt modelId="{874C135B-A269-495E-922C-EC7D6F21ADB7}" type="sibTrans" cxnId="{D149A844-FDA2-4859-94F9-D2BC3F3856C1}">
      <dgm:prSet/>
      <dgm:spPr/>
      <dgm:t>
        <a:bodyPr/>
        <a:lstStyle/>
        <a:p>
          <a:endParaRPr lang="fr-BE"/>
        </a:p>
      </dgm:t>
    </dgm:pt>
    <dgm:pt modelId="{FA9B320E-FD21-4138-AF4E-E571F9EE83A5}">
      <dgm:prSet phldrT="[Texte]" custT="1"/>
      <dgm:spPr/>
      <dgm:t>
        <a:bodyPr/>
        <a:lstStyle/>
        <a:p>
          <a:r>
            <a:rPr lang="fr-BE" sz="1000"/>
            <a:t>Costra Economie sociale</a:t>
          </a:r>
        </a:p>
      </dgm:t>
    </dgm:pt>
    <dgm:pt modelId="{E5036988-2A45-4D64-88FE-5720861C6FF2}" type="parTrans" cxnId="{E359E4C5-72E4-48E4-9478-8B9CB66DECA2}">
      <dgm:prSet/>
      <dgm:spPr/>
      <dgm:t>
        <a:bodyPr/>
        <a:lstStyle/>
        <a:p>
          <a:endParaRPr lang="fr-BE"/>
        </a:p>
      </dgm:t>
    </dgm:pt>
    <dgm:pt modelId="{C1BF8FFC-5C01-4182-A6D3-1033BE4D2D63}" type="sibTrans" cxnId="{E359E4C5-72E4-48E4-9478-8B9CB66DECA2}">
      <dgm:prSet/>
      <dgm:spPr/>
      <dgm:t>
        <a:bodyPr/>
        <a:lstStyle/>
        <a:p>
          <a:endParaRPr lang="fr-BE"/>
        </a:p>
      </dgm:t>
    </dgm:pt>
    <dgm:pt modelId="{2C457716-E4AA-422A-9E57-2C0C86D65B46}">
      <dgm:prSet phldrT="[Texte]" custT="1"/>
      <dgm:spPr/>
      <dgm:t>
        <a:bodyPr/>
        <a:lstStyle/>
        <a:p>
          <a:r>
            <a:rPr lang="fr-BE" sz="1000"/>
            <a:t>Bassins EFE</a:t>
          </a:r>
        </a:p>
      </dgm:t>
    </dgm:pt>
    <dgm:pt modelId="{909E971F-2A89-4FE1-9CA0-40C41B205B1B}" type="parTrans" cxnId="{1B14BB0F-8515-4B8E-9B30-E8E8DE953090}">
      <dgm:prSet/>
      <dgm:spPr/>
      <dgm:t>
        <a:bodyPr/>
        <a:lstStyle/>
        <a:p>
          <a:endParaRPr lang="fr-BE"/>
        </a:p>
      </dgm:t>
    </dgm:pt>
    <dgm:pt modelId="{14288749-0B27-46AF-BDD4-B1D4B4948056}" type="sibTrans" cxnId="{1B14BB0F-8515-4B8E-9B30-E8E8DE953090}">
      <dgm:prSet/>
      <dgm:spPr/>
      <dgm:t>
        <a:bodyPr/>
        <a:lstStyle/>
        <a:p>
          <a:endParaRPr lang="fr-BE"/>
        </a:p>
      </dgm:t>
    </dgm:pt>
    <dgm:pt modelId="{B6BDD5AD-D91B-4649-8551-4D9A339CC86C}">
      <dgm:prSet phldrT="[Texte]" custT="1"/>
      <dgm:spPr/>
      <dgm:t>
        <a:bodyPr/>
        <a:lstStyle/>
        <a:p>
          <a:r>
            <a:rPr lang="fr-BE" sz="1000"/>
            <a:t>CVDC Consortium de validation des compétences – Commission agrément</a:t>
          </a:r>
        </a:p>
      </dgm:t>
    </dgm:pt>
    <dgm:pt modelId="{95D003EA-309B-4807-85C9-D4956BC1563C}" type="parTrans" cxnId="{F39239E4-3FAE-4C68-9053-33514CACD20C}">
      <dgm:prSet/>
      <dgm:spPr/>
      <dgm:t>
        <a:bodyPr/>
        <a:lstStyle/>
        <a:p>
          <a:endParaRPr lang="fr-BE"/>
        </a:p>
      </dgm:t>
    </dgm:pt>
    <dgm:pt modelId="{BF9B7824-8EF0-4C01-B960-075BE85B1944}" type="sibTrans" cxnId="{F39239E4-3FAE-4C68-9053-33514CACD20C}">
      <dgm:prSet/>
      <dgm:spPr/>
      <dgm:t>
        <a:bodyPr/>
        <a:lstStyle/>
        <a:p>
          <a:endParaRPr lang="fr-BE"/>
        </a:p>
      </dgm:t>
    </dgm:pt>
    <dgm:pt modelId="{DC3F5A79-C4DA-4D4A-BFF5-587F0DC867CF}">
      <dgm:prSet phldrT="[Texte]" custT="1"/>
      <dgm:spPr/>
      <dgm:t>
        <a:bodyPr/>
        <a:lstStyle/>
        <a:p>
          <a:r>
            <a:rPr lang="fr-BE" sz="1000"/>
            <a:t>SFMQ</a:t>
          </a:r>
          <a:br>
            <a:rPr lang="fr-BE" sz="1000"/>
          </a:br>
          <a:r>
            <a:rPr lang="fr-BE" sz="1000"/>
            <a:t>Chambre des métiers</a:t>
          </a:r>
        </a:p>
      </dgm:t>
    </dgm:pt>
    <dgm:pt modelId="{9F093D7B-AD99-48E0-BE86-5137A2B42B83}" type="parTrans" cxnId="{C4A872C9-C158-4CAC-864C-1BDFC0AE500F}">
      <dgm:prSet/>
      <dgm:spPr/>
      <dgm:t>
        <a:bodyPr/>
        <a:lstStyle/>
        <a:p>
          <a:endParaRPr lang="fr-BE"/>
        </a:p>
      </dgm:t>
    </dgm:pt>
    <dgm:pt modelId="{5006269A-0B7D-43F3-A2DB-980444907488}" type="sibTrans" cxnId="{C4A872C9-C158-4CAC-864C-1BDFC0AE500F}">
      <dgm:prSet/>
      <dgm:spPr/>
      <dgm:t>
        <a:bodyPr/>
        <a:lstStyle/>
        <a:p>
          <a:endParaRPr lang="fr-BE"/>
        </a:p>
      </dgm:t>
    </dgm:pt>
    <dgm:pt modelId="{96AFF0A2-ADD6-4CDA-AEE3-03FFE6FA85D1}">
      <dgm:prSet phldrT="[Texte]" custT="1"/>
      <dgm:spPr/>
      <dgm:t>
        <a:bodyPr/>
        <a:lstStyle/>
        <a:p>
          <a:r>
            <a:rPr lang="fr-BE" sz="1000"/>
            <a:t>ARES </a:t>
          </a:r>
          <a:br>
            <a:rPr lang="fr-BE" sz="1000"/>
          </a:br>
          <a:r>
            <a:rPr lang="fr-BE" sz="1000"/>
            <a:t>Commission sociale des hautes écoles et PS</a:t>
          </a:r>
        </a:p>
      </dgm:t>
    </dgm:pt>
    <dgm:pt modelId="{5CD11BC4-1995-4CCB-B939-F93CB8F13BC1}" type="parTrans" cxnId="{0857A020-9F18-46CE-AD2C-09B33CB1AFF4}">
      <dgm:prSet/>
      <dgm:spPr/>
      <dgm:t>
        <a:bodyPr/>
        <a:lstStyle/>
        <a:p>
          <a:endParaRPr lang="fr-BE"/>
        </a:p>
      </dgm:t>
    </dgm:pt>
    <dgm:pt modelId="{B610CCCE-03D7-4F8A-9515-49F82F7FE50E}" type="sibTrans" cxnId="{0857A020-9F18-46CE-AD2C-09B33CB1AFF4}">
      <dgm:prSet/>
      <dgm:spPr/>
      <dgm:t>
        <a:bodyPr/>
        <a:lstStyle/>
        <a:p>
          <a:endParaRPr lang="fr-BE"/>
        </a:p>
      </dgm:t>
    </dgm:pt>
    <dgm:pt modelId="{B45BCB64-20CA-47FE-9E3E-602363CF59E5}">
      <dgm:prSet phldrT="[Texte]" custT="1"/>
      <dgm:spPr/>
      <dgm:t>
        <a:bodyPr/>
        <a:lstStyle/>
        <a:p>
          <a:r>
            <a:rPr lang="fr-BE" sz="1000"/>
            <a:t>Pacte pour Enseignement excellence</a:t>
          </a:r>
          <a:br>
            <a:rPr lang="fr-BE" sz="1000"/>
          </a:br>
          <a:r>
            <a:rPr lang="fr-BE" sz="1000"/>
            <a:t>Comité accompagnement</a:t>
          </a:r>
        </a:p>
      </dgm:t>
    </dgm:pt>
    <dgm:pt modelId="{120371EF-4889-4149-B8AB-68E5FB72B173}" type="parTrans" cxnId="{E1188E7F-031D-4FEF-BAE3-BB6EFD812E85}">
      <dgm:prSet/>
      <dgm:spPr/>
      <dgm:t>
        <a:bodyPr/>
        <a:lstStyle/>
        <a:p>
          <a:endParaRPr lang="fr-BE"/>
        </a:p>
      </dgm:t>
    </dgm:pt>
    <dgm:pt modelId="{B3D4337F-1D62-4B92-A216-64051C829D56}" type="sibTrans" cxnId="{E1188E7F-031D-4FEF-BAE3-BB6EFD812E85}">
      <dgm:prSet/>
      <dgm:spPr/>
      <dgm:t>
        <a:bodyPr/>
        <a:lstStyle/>
        <a:p>
          <a:endParaRPr lang="fr-BE"/>
        </a:p>
      </dgm:t>
    </dgm:pt>
    <dgm:pt modelId="{407F2828-7801-449F-ACA8-32FC26AF7F9E}">
      <dgm:prSet phldrT="[Texte]" custT="1"/>
      <dgm:spPr/>
      <dgm:t>
        <a:bodyPr/>
        <a:lstStyle/>
        <a:p>
          <a:r>
            <a:rPr lang="fr-BE" sz="1000"/>
            <a:t>APEF</a:t>
          </a:r>
          <a:br>
            <a:rPr lang="fr-BE" sz="1000"/>
          </a:br>
          <a:r>
            <a:rPr lang="fr-BE" sz="1000"/>
            <a:t>Conseil d’administration</a:t>
          </a:r>
        </a:p>
      </dgm:t>
    </dgm:pt>
    <dgm:pt modelId="{5DF7AF47-BE41-4F1B-8CFB-1CEA093B557D}" type="parTrans" cxnId="{1243DDB9-1FAA-405F-8346-E3E797C06154}">
      <dgm:prSet/>
      <dgm:spPr/>
      <dgm:t>
        <a:bodyPr/>
        <a:lstStyle/>
        <a:p>
          <a:endParaRPr lang="fr-BE"/>
        </a:p>
      </dgm:t>
    </dgm:pt>
    <dgm:pt modelId="{282D0081-474A-4C23-8774-644C3A4CB7DF}" type="sibTrans" cxnId="{1243DDB9-1FAA-405F-8346-E3E797C06154}">
      <dgm:prSet/>
      <dgm:spPr/>
      <dgm:t>
        <a:bodyPr/>
        <a:lstStyle/>
        <a:p>
          <a:endParaRPr lang="fr-BE"/>
        </a:p>
      </dgm:t>
    </dgm:pt>
    <dgm:pt modelId="{BA18B4D6-265F-4BFF-915B-712E59F41B6A}">
      <dgm:prSet phldrT="[Texte]" custT="1"/>
      <dgm:spPr/>
      <dgm:t>
        <a:bodyPr/>
        <a:lstStyle/>
        <a:p>
          <a:r>
            <a:rPr lang="fr-BE" sz="1000"/>
            <a:t>OFFA – Office Francophone de la formation en alternance</a:t>
          </a:r>
        </a:p>
      </dgm:t>
    </dgm:pt>
    <dgm:pt modelId="{E46EB104-75C8-470C-8127-2D4375A737DF}" type="parTrans" cxnId="{D15DB3B8-4BCD-4E82-AC69-3AB1475E8D54}">
      <dgm:prSet/>
      <dgm:spPr/>
      <dgm:t>
        <a:bodyPr/>
        <a:lstStyle/>
        <a:p>
          <a:endParaRPr lang="fr-BE"/>
        </a:p>
      </dgm:t>
    </dgm:pt>
    <dgm:pt modelId="{D3800B61-E0DB-449C-A8D7-C4DC1FCFE467}" type="sibTrans" cxnId="{D15DB3B8-4BCD-4E82-AC69-3AB1475E8D54}">
      <dgm:prSet/>
      <dgm:spPr/>
      <dgm:t>
        <a:bodyPr/>
        <a:lstStyle/>
        <a:p>
          <a:endParaRPr lang="fr-BE"/>
        </a:p>
      </dgm:t>
    </dgm:pt>
    <dgm:pt modelId="{5C263EE8-BE5C-4CBE-B9B0-76CD911421A2}">
      <dgm:prSet phldrT="[Texte]" custT="1"/>
      <dgm:spPr/>
      <dgm:t>
        <a:bodyPr/>
        <a:lstStyle/>
        <a:p>
          <a:r>
            <a:rPr lang="fr-BE" sz="1000"/>
            <a:t>Social </a:t>
          </a:r>
          <a:r>
            <a:rPr lang="fr-BE" sz="1000" err="1"/>
            <a:t>Employers</a:t>
          </a:r>
          <a:r>
            <a:rPr lang="fr-BE" sz="1000"/>
            <a:t> – Fédération des employeurs sociaux</a:t>
          </a:r>
        </a:p>
      </dgm:t>
    </dgm:pt>
    <dgm:pt modelId="{84CAF927-ADDA-40F7-A408-9BDA7845B649}" type="parTrans" cxnId="{CC05591C-EA45-484C-BECE-5C94BE2284F1}">
      <dgm:prSet/>
      <dgm:spPr/>
      <dgm:t>
        <a:bodyPr/>
        <a:lstStyle/>
        <a:p>
          <a:endParaRPr lang="fr-BE"/>
        </a:p>
      </dgm:t>
    </dgm:pt>
    <dgm:pt modelId="{215BD49E-D428-4E84-AAD5-D1C66E767255}" type="sibTrans" cxnId="{CC05591C-EA45-484C-BECE-5C94BE2284F1}">
      <dgm:prSet/>
      <dgm:spPr/>
      <dgm:t>
        <a:bodyPr/>
        <a:lstStyle/>
        <a:p>
          <a:endParaRPr lang="fr-BE"/>
        </a:p>
      </dgm:t>
    </dgm:pt>
    <dgm:pt modelId="{01E9B830-0F0E-472C-8FD5-5CFD9FA516D8}">
      <dgm:prSet phldrT="[Texte]" custT="1"/>
      <dgm:spPr/>
      <dgm:t>
        <a:bodyPr/>
        <a:lstStyle/>
        <a:p>
          <a:r>
            <a:rPr lang="fr-BE" sz="1000"/>
            <a:t>CEDAG</a:t>
          </a:r>
        </a:p>
      </dgm:t>
    </dgm:pt>
    <dgm:pt modelId="{EE70199E-24DD-4617-A779-4F8F0F26BEF2}" type="parTrans" cxnId="{9C3C5A28-A124-4BC9-A458-5D8ABEADA48C}">
      <dgm:prSet/>
      <dgm:spPr/>
      <dgm:t>
        <a:bodyPr/>
        <a:lstStyle/>
        <a:p>
          <a:endParaRPr lang="fr-BE"/>
        </a:p>
      </dgm:t>
    </dgm:pt>
    <dgm:pt modelId="{D771AAC4-139A-429B-9202-0B83CD983A1D}" type="sibTrans" cxnId="{9C3C5A28-A124-4BC9-A458-5D8ABEADA48C}">
      <dgm:prSet/>
      <dgm:spPr/>
      <dgm:t>
        <a:bodyPr/>
        <a:lstStyle/>
        <a:p>
          <a:endParaRPr lang="fr-BE"/>
        </a:p>
      </dgm:t>
    </dgm:pt>
    <dgm:pt modelId="{107E3D2B-ABA1-4389-A02B-9DC7DD23356A}" type="pres">
      <dgm:prSet presAssocID="{05CF705D-64C5-454B-9D11-64013ACE76BF}" presName="diagram" presStyleCnt="0">
        <dgm:presLayoutVars>
          <dgm:chPref val="1"/>
          <dgm:dir/>
          <dgm:animOne val="branch"/>
          <dgm:animLvl val="lvl"/>
          <dgm:resizeHandles/>
        </dgm:presLayoutVars>
      </dgm:prSet>
      <dgm:spPr/>
    </dgm:pt>
    <dgm:pt modelId="{F111B8F5-30AB-4764-9B53-583B952D21D9}" type="pres">
      <dgm:prSet presAssocID="{E2FBFE3F-8B84-4116-A220-F9557C2198FF}" presName="root" presStyleCnt="0"/>
      <dgm:spPr/>
    </dgm:pt>
    <dgm:pt modelId="{41C72D6C-2A2C-4147-BC70-870E3D7C1433}" type="pres">
      <dgm:prSet presAssocID="{E2FBFE3F-8B84-4116-A220-F9557C2198FF}" presName="rootComposite" presStyleCnt="0"/>
      <dgm:spPr/>
    </dgm:pt>
    <dgm:pt modelId="{0E4FA797-1794-458C-A2A1-FE50764A667E}" type="pres">
      <dgm:prSet presAssocID="{E2FBFE3F-8B84-4116-A220-F9557C2198FF}" presName="rootText" presStyleLbl="node1" presStyleIdx="0" presStyleCnt="6"/>
      <dgm:spPr/>
    </dgm:pt>
    <dgm:pt modelId="{E5DB3B8F-ED6A-420A-B4C4-1BC0F8234EF6}" type="pres">
      <dgm:prSet presAssocID="{E2FBFE3F-8B84-4116-A220-F9557C2198FF}" presName="rootConnector" presStyleLbl="node1" presStyleIdx="0" presStyleCnt="6"/>
      <dgm:spPr/>
    </dgm:pt>
    <dgm:pt modelId="{C1A41249-1150-4A95-94F8-0931F0C47738}" type="pres">
      <dgm:prSet presAssocID="{E2FBFE3F-8B84-4116-A220-F9557C2198FF}" presName="childShape" presStyleCnt="0"/>
      <dgm:spPr/>
    </dgm:pt>
    <dgm:pt modelId="{5FADA988-757E-4215-9AD3-CF85813D3780}" type="pres">
      <dgm:prSet presAssocID="{6F724931-42DF-4D81-8C69-BA6A75B19A40}" presName="Name13" presStyleLbl="parChTrans1D2" presStyleIdx="0" presStyleCnt="22"/>
      <dgm:spPr/>
    </dgm:pt>
    <dgm:pt modelId="{10D52C36-A22A-41C7-BF23-C35BDC6A402B}" type="pres">
      <dgm:prSet presAssocID="{B5C99863-626A-4C2E-968D-ED26665091C3}" presName="childText" presStyleLbl="bgAcc1" presStyleIdx="0" presStyleCnt="22" custScaleX="148325">
        <dgm:presLayoutVars>
          <dgm:bulletEnabled val="1"/>
        </dgm:presLayoutVars>
      </dgm:prSet>
      <dgm:spPr/>
    </dgm:pt>
    <dgm:pt modelId="{6AB7A6A5-ED79-461C-A885-9DC8A556A052}" type="pres">
      <dgm:prSet presAssocID="{F9323304-57AA-4069-AB3F-1D00D297D730}" presName="Name13" presStyleLbl="parChTrans1D2" presStyleIdx="1" presStyleCnt="22"/>
      <dgm:spPr/>
    </dgm:pt>
    <dgm:pt modelId="{F5C5CCDA-7ECF-4762-A434-167C74F9617F}" type="pres">
      <dgm:prSet presAssocID="{7A8270A7-35FC-40D4-AF4A-C73204880EFF}" presName="childText" presStyleLbl="bgAcc1" presStyleIdx="1" presStyleCnt="22" custScaleX="148325">
        <dgm:presLayoutVars>
          <dgm:bulletEnabled val="1"/>
        </dgm:presLayoutVars>
      </dgm:prSet>
      <dgm:spPr/>
    </dgm:pt>
    <dgm:pt modelId="{218575B4-90D5-4072-BC67-30F59EABB17D}" type="pres">
      <dgm:prSet presAssocID="{EB73823C-CB5C-4319-8529-E7A756385E32}" presName="Name13" presStyleLbl="parChTrans1D2" presStyleIdx="2" presStyleCnt="22"/>
      <dgm:spPr/>
    </dgm:pt>
    <dgm:pt modelId="{74AD0B7D-67BF-4BEC-B4F1-C8B961407CC6}" type="pres">
      <dgm:prSet presAssocID="{D36A425A-0249-416C-89CB-3C7AE82D8540}" presName="childText" presStyleLbl="bgAcc1" presStyleIdx="2" presStyleCnt="22" custScaleX="148325">
        <dgm:presLayoutVars>
          <dgm:bulletEnabled val="1"/>
        </dgm:presLayoutVars>
      </dgm:prSet>
      <dgm:spPr/>
    </dgm:pt>
    <dgm:pt modelId="{3DF25EB5-5D02-44BA-BB57-DCBA82C8279E}" type="pres">
      <dgm:prSet presAssocID="{D8CE17DE-D4F9-43E0-9F9C-5C96A6290606}" presName="Name13" presStyleLbl="parChTrans1D2" presStyleIdx="3" presStyleCnt="22"/>
      <dgm:spPr/>
    </dgm:pt>
    <dgm:pt modelId="{88858ACA-F1ED-4D9D-AC99-0C886CA33077}" type="pres">
      <dgm:prSet presAssocID="{8070637A-885A-4BF8-AF44-B5336E166AA9}" presName="childText" presStyleLbl="bgAcc1" presStyleIdx="3" presStyleCnt="22" custScaleX="148325">
        <dgm:presLayoutVars>
          <dgm:bulletEnabled val="1"/>
        </dgm:presLayoutVars>
      </dgm:prSet>
      <dgm:spPr/>
    </dgm:pt>
    <dgm:pt modelId="{74455B19-1BAF-44D9-BB38-A4DB7F452CD4}" type="pres">
      <dgm:prSet presAssocID="{10D3206B-6AC4-4B7F-92F0-6217E9E4EC08}" presName="Name13" presStyleLbl="parChTrans1D2" presStyleIdx="4" presStyleCnt="22"/>
      <dgm:spPr/>
    </dgm:pt>
    <dgm:pt modelId="{9F0996EF-2F64-46C9-BEA6-F4AA78F07E51}" type="pres">
      <dgm:prSet presAssocID="{BA8821A2-91A8-40F7-89DF-DE01AA1F600D}" presName="childText" presStyleLbl="bgAcc1" presStyleIdx="4" presStyleCnt="22" custScaleX="148325" custScaleY="147707">
        <dgm:presLayoutVars>
          <dgm:bulletEnabled val="1"/>
        </dgm:presLayoutVars>
      </dgm:prSet>
      <dgm:spPr/>
    </dgm:pt>
    <dgm:pt modelId="{2962F55E-4C45-4025-9633-50A19341342D}" type="pres">
      <dgm:prSet presAssocID="{F8919CB6-FE14-46D1-AE6F-E27DE9492EFB}" presName="root" presStyleCnt="0"/>
      <dgm:spPr/>
    </dgm:pt>
    <dgm:pt modelId="{03B46725-E89E-42C4-A51D-FF336053139E}" type="pres">
      <dgm:prSet presAssocID="{F8919CB6-FE14-46D1-AE6F-E27DE9492EFB}" presName="rootComposite" presStyleCnt="0"/>
      <dgm:spPr/>
    </dgm:pt>
    <dgm:pt modelId="{FE93DC95-CE0D-4F6C-9820-8A99BC00D32F}" type="pres">
      <dgm:prSet presAssocID="{F8919CB6-FE14-46D1-AE6F-E27DE9492EFB}" presName="rootText" presStyleLbl="node1" presStyleIdx="1" presStyleCnt="6"/>
      <dgm:spPr/>
    </dgm:pt>
    <dgm:pt modelId="{1F99C927-06F9-4745-B295-780BF4A587CE}" type="pres">
      <dgm:prSet presAssocID="{F8919CB6-FE14-46D1-AE6F-E27DE9492EFB}" presName="rootConnector" presStyleLbl="node1" presStyleIdx="1" presStyleCnt="6"/>
      <dgm:spPr/>
    </dgm:pt>
    <dgm:pt modelId="{D7760005-E6E6-4452-80DF-05154056C8D8}" type="pres">
      <dgm:prSet presAssocID="{F8919CB6-FE14-46D1-AE6F-E27DE9492EFB}" presName="childShape" presStyleCnt="0"/>
      <dgm:spPr/>
    </dgm:pt>
    <dgm:pt modelId="{36D7263E-94C2-4EF1-A8A0-4E60346752F5}" type="pres">
      <dgm:prSet presAssocID="{6EE46E46-B663-40A3-A59F-C9E2853EF865}" presName="Name13" presStyleLbl="parChTrans1D2" presStyleIdx="5" presStyleCnt="22"/>
      <dgm:spPr/>
    </dgm:pt>
    <dgm:pt modelId="{6419C196-C72F-4E9C-8545-0047825DE5FF}" type="pres">
      <dgm:prSet presAssocID="{75F757A8-A4D8-48B5-B823-8565C5C1C593}" presName="childText" presStyleLbl="bgAcc1" presStyleIdx="5" presStyleCnt="22" custScaleX="148325">
        <dgm:presLayoutVars>
          <dgm:bulletEnabled val="1"/>
        </dgm:presLayoutVars>
      </dgm:prSet>
      <dgm:spPr/>
    </dgm:pt>
    <dgm:pt modelId="{7AAF0BF1-B9D7-4F46-A211-7567B154D3E2}" type="pres">
      <dgm:prSet presAssocID="{6D62CAE7-40CC-4B0A-AEED-8CDBA344F072}" presName="Name13" presStyleLbl="parChTrans1D2" presStyleIdx="6" presStyleCnt="22"/>
      <dgm:spPr/>
    </dgm:pt>
    <dgm:pt modelId="{F6142C30-7004-48B5-B30E-DE0EBBC06607}" type="pres">
      <dgm:prSet presAssocID="{4E02A6F4-DEC1-4653-A60A-D6F2B3F8EF8E}" presName="childText" presStyleLbl="bgAcc1" presStyleIdx="6" presStyleCnt="22" custScaleX="148325">
        <dgm:presLayoutVars>
          <dgm:bulletEnabled val="1"/>
        </dgm:presLayoutVars>
      </dgm:prSet>
      <dgm:spPr/>
    </dgm:pt>
    <dgm:pt modelId="{A241971F-98E3-4A08-924F-A9B698A9323A}" type="pres">
      <dgm:prSet presAssocID="{6CCB08B3-9C52-4DE9-970C-0C89A6E24259}" presName="Name13" presStyleLbl="parChTrans1D2" presStyleIdx="7" presStyleCnt="22"/>
      <dgm:spPr/>
    </dgm:pt>
    <dgm:pt modelId="{19BBBD74-B87C-4EF8-8530-14D43B906452}" type="pres">
      <dgm:prSet presAssocID="{F8B66E7F-EAA8-4628-8BC1-EC7C7D3783D8}" presName="childText" presStyleLbl="bgAcc1" presStyleIdx="7" presStyleCnt="22" custScaleX="148325">
        <dgm:presLayoutVars>
          <dgm:bulletEnabled val="1"/>
        </dgm:presLayoutVars>
      </dgm:prSet>
      <dgm:spPr/>
    </dgm:pt>
    <dgm:pt modelId="{9D2A2E92-63E4-45DF-9FD3-66533C5671CA}" type="pres">
      <dgm:prSet presAssocID="{E34C032D-2C0D-4163-A9A4-C2AF488A97AE}" presName="Name13" presStyleLbl="parChTrans1D2" presStyleIdx="8" presStyleCnt="22"/>
      <dgm:spPr/>
    </dgm:pt>
    <dgm:pt modelId="{8034188B-3E7A-4A8E-B050-5EA7C9C0BFAD}" type="pres">
      <dgm:prSet presAssocID="{00CBEA48-A854-4187-AE30-BC840CE3FE05}" presName="childText" presStyleLbl="bgAcc1" presStyleIdx="8" presStyleCnt="22" custScaleX="148325">
        <dgm:presLayoutVars>
          <dgm:bulletEnabled val="1"/>
        </dgm:presLayoutVars>
      </dgm:prSet>
      <dgm:spPr/>
    </dgm:pt>
    <dgm:pt modelId="{FA6AD82C-376C-4E6F-8F68-BAE7A4B62771}" type="pres">
      <dgm:prSet presAssocID="{62C314C3-D513-4C5C-A151-74FF56DED7EE}" presName="root" presStyleCnt="0"/>
      <dgm:spPr/>
    </dgm:pt>
    <dgm:pt modelId="{4DEE58FE-A360-41F5-B2DB-CC4DCEC56D18}" type="pres">
      <dgm:prSet presAssocID="{62C314C3-D513-4C5C-A151-74FF56DED7EE}" presName="rootComposite" presStyleCnt="0"/>
      <dgm:spPr/>
    </dgm:pt>
    <dgm:pt modelId="{0D6181EB-A25A-47F2-A848-AA755DB0972B}" type="pres">
      <dgm:prSet presAssocID="{62C314C3-D513-4C5C-A151-74FF56DED7EE}" presName="rootText" presStyleLbl="node1" presStyleIdx="2" presStyleCnt="6"/>
      <dgm:spPr/>
    </dgm:pt>
    <dgm:pt modelId="{B182D3E0-8B3D-4146-9FF2-79286E6DFE8B}" type="pres">
      <dgm:prSet presAssocID="{62C314C3-D513-4C5C-A151-74FF56DED7EE}" presName="rootConnector" presStyleLbl="node1" presStyleIdx="2" presStyleCnt="6"/>
      <dgm:spPr/>
    </dgm:pt>
    <dgm:pt modelId="{3CCB8196-641E-4E27-8787-2D089846CD60}" type="pres">
      <dgm:prSet presAssocID="{62C314C3-D513-4C5C-A151-74FF56DED7EE}" presName="childShape" presStyleCnt="0"/>
      <dgm:spPr/>
    </dgm:pt>
    <dgm:pt modelId="{46AC5E46-FF6D-49CC-8EBD-9B160A02529D}" type="pres">
      <dgm:prSet presAssocID="{78114D09-81B0-40E0-99BB-3DA96F37B92C}" presName="Name13" presStyleLbl="parChTrans1D2" presStyleIdx="9" presStyleCnt="22"/>
      <dgm:spPr/>
    </dgm:pt>
    <dgm:pt modelId="{5C35E64B-83CD-44E2-84AB-BA3098F21487}" type="pres">
      <dgm:prSet presAssocID="{86899746-7486-4435-8FCD-3F7E379E6D4B}" presName="childText" presStyleLbl="bgAcc1" presStyleIdx="9" presStyleCnt="22" custScaleX="148325">
        <dgm:presLayoutVars>
          <dgm:bulletEnabled val="1"/>
        </dgm:presLayoutVars>
      </dgm:prSet>
      <dgm:spPr/>
    </dgm:pt>
    <dgm:pt modelId="{1282431D-8938-4A37-A2AC-2FB9632F67E3}" type="pres">
      <dgm:prSet presAssocID="{776C3C26-DA35-46F7-A0ED-2ACE41FC0934}" presName="Name13" presStyleLbl="parChTrans1D2" presStyleIdx="10" presStyleCnt="22"/>
      <dgm:spPr/>
    </dgm:pt>
    <dgm:pt modelId="{C8E1C392-0A5B-42EC-B1CC-3F57488F4117}" type="pres">
      <dgm:prSet presAssocID="{77FEE843-DD27-458A-88DA-2C21CC468510}" presName="childText" presStyleLbl="bgAcc1" presStyleIdx="10" presStyleCnt="22" custScaleX="148325">
        <dgm:presLayoutVars>
          <dgm:bulletEnabled val="1"/>
        </dgm:presLayoutVars>
      </dgm:prSet>
      <dgm:spPr/>
    </dgm:pt>
    <dgm:pt modelId="{6198B79B-527C-46D4-AF09-962BA8E3A750}" type="pres">
      <dgm:prSet presAssocID="{A135C6BB-B0E0-4644-B0E0-95C040EF8E9F}" presName="root" presStyleCnt="0"/>
      <dgm:spPr/>
    </dgm:pt>
    <dgm:pt modelId="{C5EA0379-BA56-4989-9E60-BE854FD65FC9}" type="pres">
      <dgm:prSet presAssocID="{A135C6BB-B0E0-4644-B0E0-95C040EF8E9F}" presName="rootComposite" presStyleCnt="0"/>
      <dgm:spPr/>
    </dgm:pt>
    <dgm:pt modelId="{9C237E85-5356-46C5-831A-88F56517296E}" type="pres">
      <dgm:prSet presAssocID="{A135C6BB-B0E0-4644-B0E0-95C040EF8E9F}" presName="rootText" presStyleLbl="node1" presStyleIdx="3" presStyleCnt="6"/>
      <dgm:spPr/>
    </dgm:pt>
    <dgm:pt modelId="{9DD93ABA-EB4E-4FD4-B580-E662BCC3B5ED}" type="pres">
      <dgm:prSet presAssocID="{A135C6BB-B0E0-4644-B0E0-95C040EF8E9F}" presName="rootConnector" presStyleLbl="node1" presStyleIdx="3" presStyleCnt="6"/>
      <dgm:spPr/>
    </dgm:pt>
    <dgm:pt modelId="{B9AF6348-36BC-4247-A31C-B7D6CA912AFD}" type="pres">
      <dgm:prSet presAssocID="{A135C6BB-B0E0-4644-B0E0-95C040EF8E9F}" presName="childShape" presStyleCnt="0"/>
      <dgm:spPr/>
    </dgm:pt>
    <dgm:pt modelId="{F39785EB-C0F6-4047-AC5E-38BA97CE3788}" type="pres">
      <dgm:prSet presAssocID="{6CA061CE-931F-4AFD-B26D-36AF4DC75BDD}" presName="Name13" presStyleLbl="parChTrans1D2" presStyleIdx="11" presStyleCnt="22"/>
      <dgm:spPr/>
    </dgm:pt>
    <dgm:pt modelId="{6A1058E2-3727-4172-BF96-0DDBEC323053}" type="pres">
      <dgm:prSet presAssocID="{4DA5726E-DCFC-45CD-9FD3-FC9DF488E122}" presName="childText" presStyleLbl="bgAcc1" presStyleIdx="11" presStyleCnt="22" custScaleX="148325">
        <dgm:presLayoutVars>
          <dgm:bulletEnabled val="1"/>
        </dgm:presLayoutVars>
      </dgm:prSet>
      <dgm:spPr/>
    </dgm:pt>
    <dgm:pt modelId="{B6F60B30-4046-484F-B151-25B7BBC1B811}" type="pres">
      <dgm:prSet presAssocID="{E5036988-2A45-4D64-88FE-5720861C6FF2}" presName="Name13" presStyleLbl="parChTrans1D2" presStyleIdx="12" presStyleCnt="22"/>
      <dgm:spPr/>
    </dgm:pt>
    <dgm:pt modelId="{99F010E8-1443-4A0A-B167-301B1773479F}" type="pres">
      <dgm:prSet presAssocID="{FA9B320E-FD21-4138-AF4E-E571F9EE83A5}" presName="childText" presStyleLbl="bgAcc1" presStyleIdx="12" presStyleCnt="22" custScaleX="148325">
        <dgm:presLayoutVars>
          <dgm:bulletEnabled val="1"/>
        </dgm:presLayoutVars>
      </dgm:prSet>
      <dgm:spPr/>
    </dgm:pt>
    <dgm:pt modelId="{FFE4067E-39B7-46F3-B192-260A8435B1BF}" type="pres">
      <dgm:prSet presAssocID="{909E971F-2A89-4FE1-9CA0-40C41B205B1B}" presName="Name13" presStyleLbl="parChTrans1D2" presStyleIdx="13" presStyleCnt="22"/>
      <dgm:spPr/>
    </dgm:pt>
    <dgm:pt modelId="{E6BBC82C-BF68-48F0-BD8B-731CBAD98632}" type="pres">
      <dgm:prSet presAssocID="{2C457716-E4AA-422A-9E57-2C0C86D65B46}" presName="childText" presStyleLbl="bgAcc1" presStyleIdx="13" presStyleCnt="22" custScaleX="148325">
        <dgm:presLayoutVars>
          <dgm:bulletEnabled val="1"/>
        </dgm:presLayoutVars>
      </dgm:prSet>
      <dgm:spPr/>
    </dgm:pt>
    <dgm:pt modelId="{68FC6FA2-6EE7-4EC7-9437-1EDD5EE27A14}" type="pres">
      <dgm:prSet presAssocID="{8FDD6738-B153-490C-B5DB-DD63AAD5DF4D}" presName="root" presStyleCnt="0"/>
      <dgm:spPr/>
    </dgm:pt>
    <dgm:pt modelId="{3223F355-F112-4B01-AC80-9C4B0B2F5574}" type="pres">
      <dgm:prSet presAssocID="{8FDD6738-B153-490C-B5DB-DD63AAD5DF4D}" presName="rootComposite" presStyleCnt="0"/>
      <dgm:spPr/>
    </dgm:pt>
    <dgm:pt modelId="{12DDEAF5-D3C9-496D-BC65-E235F091E22C}" type="pres">
      <dgm:prSet presAssocID="{8FDD6738-B153-490C-B5DB-DD63AAD5DF4D}" presName="rootText" presStyleLbl="node1" presStyleIdx="4" presStyleCnt="6" custScaleX="113724"/>
      <dgm:spPr/>
    </dgm:pt>
    <dgm:pt modelId="{3C6263DF-484B-4799-A9B3-D9C2A0B99228}" type="pres">
      <dgm:prSet presAssocID="{8FDD6738-B153-490C-B5DB-DD63AAD5DF4D}" presName="rootConnector" presStyleLbl="node1" presStyleIdx="4" presStyleCnt="6"/>
      <dgm:spPr/>
    </dgm:pt>
    <dgm:pt modelId="{5D35C777-5815-4E47-9ACA-2C83B9F3C3C7}" type="pres">
      <dgm:prSet presAssocID="{8FDD6738-B153-490C-B5DB-DD63AAD5DF4D}" presName="childShape" presStyleCnt="0"/>
      <dgm:spPr/>
    </dgm:pt>
    <dgm:pt modelId="{A44B3240-98A0-4F47-8663-69A626450620}" type="pres">
      <dgm:prSet presAssocID="{95D003EA-309B-4807-85C9-D4956BC1563C}" presName="Name13" presStyleLbl="parChTrans1D2" presStyleIdx="14" presStyleCnt="22"/>
      <dgm:spPr/>
    </dgm:pt>
    <dgm:pt modelId="{4C388A52-274A-4CD1-B055-58E072F792A3}" type="pres">
      <dgm:prSet presAssocID="{B6BDD5AD-D91B-4649-8551-4D9A339CC86C}" presName="childText" presStyleLbl="bgAcc1" presStyleIdx="14" presStyleCnt="22" custScaleX="148325">
        <dgm:presLayoutVars>
          <dgm:bulletEnabled val="1"/>
        </dgm:presLayoutVars>
      </dgm:prSet>
      <dgm:spPr/>
    </dgm:pt>
    <dgm:pt modelId="{DB55CADD-95B0-4494-88B4-508DCD7A4763}" type="pres">
      <dgm:prSet presAssocID="{9F093D7B-AD99-48E0-BE86-5137A2B42B83}" presName="Name13" presStyleLbl="parChTrans1D2" presStyleIdx="15" presStyleCnt="22"/>
      <dgm:spPr/>
    </dgm:pt>
    <dgm:pt modelId="{42AE8D92-309A-415C-A288-C68FE984E6FC}" type="pres">
      <dgm:prSet presAssocID="{DC3F5A79-C4DA-4D4A-BFF5-587F0DC867CF}" presName="childText" presStyleLbl="bgAcc1" presStyleIdx="15" presStyleCnt="22" custScaleX="148325">
        <dgm:presLayoutVars>
          <dgm:bulletEnabled val="1"/>
        </dgm:presLayoutVars>
      </dgm:prSet>
      <dgm:spPr/>
    </dgm:pt>
    <dgm:pt modelId="{7026D09B-BF6D-4CEA-B0DA-3732B4AF0B7B}" type="pres">
      <dgm:prSet presAssocID="{5CD11BC4-1995-4CCB-B939-F93CB8F13BC1}" presName="Name13" presStyleLbl="parChTrans1D2" presStyleIdx="16" presStyleCnt="22"/>
      <dgm:spPr/>
    </dgm:pt>
    <dgm:pt modelId="{E22166EC-8EE4-4B53-B2FA-3273C5A269BD}" type="pres">
      <dgm:prSet presAssocID="{96AFF0A2-ADD6-4CDA-AEE3-03FFE6FA85D1}" presName="childText" presStyleLbl="bgAcc1" presStyleIdx="16" presStyleCnt="22" custScaleX="148325">
        <dgm:presLayoutVars>
          <dgm:bulletEnabled val="1"/>
        </dgm:presLayoutVars>
      </dgm:prSet>
      <dgm:spPr/>
    </dgm:pt>
    <dgm:pt modelId="{AECCD5EA-10A8-4BB5-9D98-298108B00980}" type="pres">
      <dgm:prSet presAssocID="{120371EF-4889-4149-B8AB-68E5FB72B173}" presName="Name13" presStyleLbl="parChTrans1D2" presStyleIdx="17" presStyleCnt="22"/>
      <dgm:spPr/>
    </dgm:pt>
    <dgm:pt modelId="{B28D5947-2DA5-4CE1-97E5-FED8207AF4D3}" type="pres">
      <dgm:prSet presAssocID="{B45BCB64-20CA-47FE-9E3E-602363CF59E5}" presName="childText" presStyleLbl="bgAcc1" presStyleIdx="17" presStyleCnt="22" custScaleX="148325">
        <dgm:presLayoutVars>
          <dgm:bulletEnabled val="1"/>
        </dgm:presLayoutVars>
      </dgm:prSet>
      <dgm:spPr/>
    </dgm:pt>
    <dgm:pt modelId="{0290DCF6-EB65-4781-BE00-F5E8EB955819}" type="pres">
      <dgm:prSet presAssocID="{5DF7AF47-BE41-4F1B-8CFB-1CEA093B557D}" presName="Name13" presStyleLbl="parChTrans1D2" presStyleIdx="18" presStyleCnt="22"/>
      <dgm:spPr/>
    </dgm:pt>
    <dgm:pt modelId="{05529566-D945-4700-A362-B98AAC8D8148}" type="pres">
      <dgm:prSet presAssocID="{407F2828-7801-449F-ACA8-32FC26AF7F9E}" presName="childText" presStyleLbl="bgAcc1" presStyleIdx="18" presStyleCnt="22" custScaleX="148325">
        <dgm:presLayoutVars>
          <dgm:bulletEnabled val="1"/>
        </dgm:presLayoutVars>
      </dgm:prSet>
      <dgm:spPr/>
    </dgm:pt>
    <dgm:pt modelId="{342A5FD9-B31B-4E5B-BF77-D8B10F75D60A}" type="pres">
      <dgm:prSet presAssocID="{E46EB104-75C8-470C-8127-2D4375A737DF}" presName="Name13" presStyleLbl="parChTrans1D2" presStyleIdx="19" presStyleCnt="22"/>
      <dgm:spPr/>
    </dgm:pt>
    <dgm:pt modelId="{643C8BCC-09A0-4049-903C-2E606D32F873}" type="pres">
      <dgm:prSet presAssocID="{BA18B4D6-265F-4BFF-915B-712E59F41B6A}" presName="childText" presStyleLbl="bgAcc1" presStyleIdx="19" presStyleCnt="22" custScaleX="148325">
        <dgm:presLayoutVars>
          <dgm:bulletEnabled val="1"/>
        </dgm:presLayoutVars>
      </dgm:prSet>
      <dgm:spPr/>
    </dgm:pt>
    <dgm:pt modelId="{5ED68DED-B65C-406C-B530-F543297A1E49}" type="pres">
      <dgm:prSet presAssocID="{FC1F113B-CD27-4AAF-97A4-E22F819CB81B}" presName="root" presStyleCnt="0"/>
      <dgm:spPr/>
    </dgm:pt>
    <dgm:pt modelId="{684CA55C-7B61-43F9-BFAE-7E77D1608B8E}" type="pres">
      <dgm:prSet presAssocID="{FC1F113B-CD27-4AAF-97A4-E22F819CB81B}" presName="rootComposite" presStyleCnt="0"/>
      <dgm:spPr/>
    </dgm:pt>
    <dgm:pt modelId="{066CD9CB-106C-4C22-A788-4E46E079BD99}" type="pres">
      <dgm:prSet presAssocID="{FC1F113B-CD27-4AAF-97A4-E22F819CB81B}" presName="rootText" presStyleLbl="node1" presStyleIdx="5" presStyleCnt="6"/>
      <dgm:spPr/>
    </dgm:pt>
    <dgm:pt modelId="{AA09895D-36BA-4583-A447-E9C8414B5331}" type="pres">
      <dgm:prSet presAssocID="{FC1F113B-CD27-4AAF-97A4-E22F819CB81B}" presName="rootConnector" presStyleLbl="node1" presStyleIdx="5" presStyleCnt="6"/>
      <dgm:spPr/>
    </dgm:pt>
    <dgm:pt modelId="{A948B312-E6C2-491F-9AD1-242F25501DC3}" type="pres">
      <dgm:prSet presAssocID="{FC1F113B-CD27-4AAF-97A4-E22F819CB81B}" presName="childShape" presStyleCnt="0"/>
      <dgm:spPr/>
    </dgm:pt>
    <dgm:pt modelId="{BB201691-4D89-41FB-8828-5DD58B75CDE4}" type="pres">
      <dgm:prSet presAssocID="{84CAF927-ADDA-40F7-A408-9BDA7845B649}" presName="Name13" presStyleLbl="parChTrans1D2" presStyleIdx="20" presStyleCnt="22"/>
      <dgm:spPr/>
    </dgm:pt>
    <dgm:pt modelId="{1F9DB2CF-BCC2-4123-8BD7-9CBF4EC447F4}" type="pres">
      <dgm:prSet presAssocID="{5C263EE8-BE5C-4CBE-B9B0-76CD911421A2}" presName="childText" presStyleLbl="bgAcc1" presStyleIdx="20" presStyleCnt="22" custScaleX="148325">
        <dgm:presLayoutVars>
          <dgm:bulletEnabled val="1"/>
        </dgm:presLayoutVars>
      </dgm:prSet>
      <dgm:spPr/>
    </dgm:pt>
    <dgm:pt modelId="{0EAB7C9A-941C-42DC-87C0-F3A3A1AE2FF7}" type="pres">
      <dgm:prSet presAssocID="{EE70199E-24DD-4617-A779-4F8F0F26BEF2}" presName="Name13" presStyleLbl="parChTrans1D2" presStyleIdx="21" presStyleCnt="22"/>
      <dgm:spPr/>
    </dgm:pt>
    <dgm:pt modelId="{42E9A3CB-80AF-4BB6-9FD4-EBD8FE2049F0}" type="pres">
      <dgm:prSet presAssocID="{01E9B830-0F0E-472C-8FD5-5CFD9FA516D8}" presName="childText" presStyleLbl="bgAcc1" presStyleIdx="21" presStyleCnt="22" custScaleX="148325">
        <dgm:presLayoutVars>
          <dgm:bulletEnabled val="1"/>
        </dgm:presLayoutVars>
      </dgm:prSet>
      <dgm:spPr/>
    </dgm:pt>
  </dgm:ptLst>
  <dgm:cxnLst>
    <dgm:cxn modelId="{EC9C5501-9B06-41D1-8DBA-2477CBCDAC19}" type="presOf" srcId="{6CCB08B3-9C52-4DE9-970C-0C89A6E24259}" destId="{A241971F-98E3-4A08-924F-A9B698A9323A}" srcOrd="0" destOrd="0" presId="urn:microsoft.com/office/officeart/2005/8/layout/hierarchy3"/>
    <dgm:cxn modelId="{C7E4DD09-CB77-46DD-9E9E-812C23D4F739}" type="presOf" srcId="{BA8821A2-91A8-40F7-89DF-DE01AA1F600D}" destId="{9F0996EF-2F64-46C9-BEA6-F4AA78F07E51}" srcOrd="0" destOrd="0" presId="urn:microsoft.com/office/officeart/2005/8/layout/hierarchy3"/>
    <dgm:cxn modelId="{C4CFFD0B-626F-49F0-8BE7-7F114BD8C0E9}" srcId="{62C314C3-D513-4C5C-A151-74FF56DED7EE}" destId="{86899746-7486-4435-8FCD-3F7E379E6D4B}" srcOrd="0" destOrd="0" parTransId="{78114D09-81B0-40E0-99BB-3DA96F37B92C}" sibTransId="{2B09B3BC-8420-4481-B227-94A0E29DD6A7}"/>
    <dgm:cxn modelId="{1B14BB0F-8515-4B8E-9B30-E8E8DE953090}" srcId="{A135C6BB-B0E0-4644-B0E0-95C040EF8E9F}" destId="{2C457716-E4AA-422A-9E57-2C0C86D65B46}" srcOrd="2" destOrd="0" parTransId="{909E971F-2A89-4FE1-9CA0-40C41B205B1B}" sibTransId="{14288749-0B27-46AF-BDD4-B1D4B4948056}"/>
    <dgm:cxn modelId="{CFD4C510-F6B1-4184-832F-3FD7AA2A5A92}" srcId="{F8919CB6-FE14-46D1-AE6F-E27DE9492EFB}" destId="{F8B66E7F-EAA8-4628-8BC1-EC7C7D3783D8}" srcOrd="2" destOrd="0" parTransId="{6CCB08B3-9C52-4DE9-970C-0C89A6E24259}" sibTransId="{2988CBA1-D984-440D-9765-D0729222C2C8}"/>
    <dgm:cxn modelId="{DA662B11-9978-4920-B30E-B8B59558D05E}" type="presOf" srcId="{407F2828-7801-449F-ACA8-32FC26AF7F9E}" destId="{05529566-D945-4700-A362-B98AAC8D8148}" srcOrd="0" destOrd="0" presId="urn:microsoft.com/office/officeart/2005/8/layout/hierarchy3"/>
    <dgm:cxn modelId="{2EA24517-90D3-4A73-9BE3-70D6F35DF9C4}" srcId="{E2FBFE3F-8B84-4116-A220-F9557C2198FF}" destId="{BA8821A2-91A8-40F7-89DF-DE01AA1F600D}" srcOrd="4" destOrd="0" parTransId="{10D3206B-6AC4-4B7F-92F0-6217E9E4EC08}" sibTransId="{45252C6B-43AA-4A5E-83DC-A39FDABAE371}"/>
    <dgm:cxn modelId="{F006AD1A-7AAE-4085-A425-D02A3A015EC3}" type="presOf" srcId="{E5036988-2A45-4D64-88FE-5720861C6FF2}" destId="{B6F60B30-4046-484F-B151-25B7BBC1B811}" srcOrd="0" destOrd="0" presId="urn:microsoft.com/office/officeart/2005/8/layout/hierarchy3"/>
    <dgm:cxn modelId="{CC05591C-EA45-484C-BECE-5C94BE2284F1}" srcId="{FC1F113B-CD27-4AAF-97A4-E22F819CB81B}" destId="{5C263EE8-BE5C-4CBE-B9B0-76CD911421A2}" srcOrd="0" destOrd="0" parTransId="{84CAF927-ADDA-40F7-A408-9BDA7845B649}" sibTransId="{215BD49E-D428-4E84-AAD5-D1C66E767255}"/>
    <dgm:cxn modelId="{0857A020-9F18-46CE-AD2C-09B33CB1AFF4}" srcId="{8FDD6738-B153-490C-B5DB-DD63AAD5DF4D}" destId="{96AFF0A2-ADD6-4CDA-AEE3-03FFE6FA85D1}" srcOrd="2" destOrd="0" parTransId="{5CD11BC4-1995-4CCB-B939-F93CB8F13BC1}" sibTransId="{B610CCCE-03D7-4F8A-9515-49F82F7FE50E}"/>
    <dgm:cxn modelId="{B5B69825-1DBD-4080-A2FA-30A7024C824D}" type="presOf" srcId="{6F724931-42DF-4D81-8C69-BA6A75B19A40}" destId="{5FADA988-757E-4215-9AD3-CF85813D3780}" srcOrd="0" destOrd="0" presId="urn:microsoft.com/office/officeart/2005/8/layout/hierarchy3"/>
    <dgm:cxn modelId="{3413CE26-C66D-49E2-8DC0-92E1426C14E9}" srcId="{05CF705D-64C5-454B-9D11-64013ACE76BF}" destId="{F8919CB6-FE14-46D1-AE6F-E27DE9492EFB}" srcOrd="1" destOrd="0" parTransId="{FAC310B4-9558-40A8-B2AA-FC6CCAE0F4F8}" sibTransId="{B1891AA3-FDBB-4250-8ED7-2DC470BD9D24}"/>
    <dgm:cxn modelId="{9C3C5A28-A124-4BC9-A458-5D8ABEADA48C}" srcId="{FC1F113B-CD27-4AAF-97A4-E22F819CB81B}" destId="{01E9B830-0F0E-472C-8FD5-5CFD9FA516D8}" srcOrd="1" destOrd="0" parTransId="{EE70199E-24DD-4617-A779-4F8F0F26BEF2}" sibTransId="{D771AAC4-139A-429B-9202-0B83CD983A1D}"/>
    <dgm:cxn modelId="{7E8A3230-C213-43AA-AA6F-C42E1F7CDACB}" srcId="{05CF705D-64C5-454B-9D11-64013ACE76BF}" destId="{A135C6BB-B0E0-4644-B0E0-95C040EF8E9F}" srcOrd="3" destOrd="0" parTransId="{0711118F-FE7C-4480-8698-2602EC3CFCDC}" sibTransId="{8768568D-2DAF-4B24-B78D-9B15571DC222}"/>
    <dgm:cxn modelId="{BBFC9B36-79A4-4B76-B1AE-5E9BC446CA18}" type="presOf" srcId="{BA18B4D6-265F-4BFF-915B-712E59F41B6A}" destId="{643C8BCC-09A0-4049-903C-2E606D32F873}" srcOrd="0" destOrd="0" presId="urn:microsoft.com/office/officeart/2005/8/layout/hierarchy3"/>
    <dgm:cxn modelId="{3530D838-852C-4DF0-AA49-68978C231DBA}" srcId="{E2FBFE3F-8B84-4116-A220-F9557C2198FF}" destId="{7A8270A7-35FC-40D4-AF4A-C73204880EFF}" srcOrd="1" destOrd="0" parTransId="{F9323304-57AA-4069-AB3F-1D00D297D730}" sibTransId="{ACBD9667-5755-4ED5-B123-C07D98A9A49F}"/>
    <dgm:cxn modelId="{E5194B3A-3CEB-44F3-91C6-9741FB0B14E9}" type="presOf" srcId="{75F757A8-A4D8-48B5-B823-8565C5C1C593}" destId="{6419C196-C72F-4E9C-8545-0047825DE5FF}" srcOrd="0" destOrd="0" presId="urn:microsoft.com/office/officeart/2005/8/layout/hierarchy3"/>
    <dgm:cxn modelId="{1274283C-1D53-4F76-BF3D-684DC2795264}" srcId="{F8919CB6-FE14-46D1-AE6F-E27DE9492EFB}" destId="{00CBEA48-A854-4187-AE30-BC840CE3FE05}" srcOrd="3" destOrd="0" parTransId="{E34C032D-2C0D-4163-A9A4-C2AF488A97AE}" sibTransId="{4F33C0EF-7243-4B60-8C5B-85FBFCDF787A}"/>
    <dgm:cxn modelId="{AFE8983F-99BF-4570-8512-7B9527286B16}" type="presOf" srcId="{05CF705D-64C5-454B-9D11-64013ACE76BF}" destId="{107E3D2B-ABA1-4389-A02B-9DC7DD23356A}" srcOrd="0" destOrd="0" presId="urn:microsoft.com/office/officeart/2005/8/layout/hierarchy3"/>
    <dgm:cxn modelId="{25F8A43F-611B-498C-AF8D-B12FEFAD1D4B}" type="presOf" srcId="{E2FBFE3F-8B84-4116-A220-F9557C2198FF}" destId="{0E4FA797-1794-458C-A2A1-FE50764A667E}" srcOrd="0" destOrd="0" presId="urn:microsoft.com/office/officeart/2005/8/layout/hierarchy3"/>
    <dgm:cxn modelId="{7330E640-B6EB-4D0E-8F79-B2E5BBE27A75}" srcId="{62C314C3-D513-4C5C-A151-74FF56DED7EE}" destId="{77FEE843-DD27-458A-88DA-2C21CC468510}" srcOrd="1" destOrd="0" parTransId="{776C3C26-DA35-46F7-A0ED-2ACE41FC0934}" sibTransId="{5404E367-5F98-44AD-A16A-4778F4F65904}"/>
    <dgm:cxn modelId="{40F02E5D-A55D-4597-AE54-A38CF0E227FD}" type="presOf" srcId="{776C3C26-DA35-46F7-A0ED-2ACE41FC0934}" destId="{1282431D-8938-4A37-A2AC-2FB9632F67E3}" srcOrd="0" destOrd="0" presId="urn:microsoft.com/office/officeart/2005/8/layout/hierarchy3"/>
    <dgm:cxn modelId="{19291741-B4AD-4689-AAC3-7BBBE295E908}" type="presOf" srcId="{95D003EA-309B-4807-85C9-D4956BC1563C}" destId="{A44B3240-98A0-4F47-8663-69A626450620}" srcOrd="0" destOrd="0" presId="urn:microsoft.com/office/officeart/2005/8/layout/hierarchy3"/>
    <dgm:cxn modelId="{E88A1B62-A759-4BC4-9290-AF5BF877CFD4}" type="presOf" srcId="{96AFF0A2-ADD6-4CDA-AEE3-03FFE6FA85D1}" destId="{E22166EC-8EE4-4B53-B2FA-3273C5A269BD}" srcOrd="0" destOrd="0" presId="urn:microsoft.com/office/officeart/2005/8/layout/hierarchy3"/>
    <dgm:cxn modelId="{3BC4D863-8019-4DB8-8A4B-BCA35219DC2A}" srcId="{05CF705D-64C5-454B-9D11-64013ACE76BF}" destId="{E2FBFE3F-8B84-4116-A220-F9557C2198FF}" srcOrd="0" destOrd="0" parTransId="{8F1E026E-83B8-4841-B52B-24F535FF46F6}" sibTransId="{1B16A614-DDF3-4F35-A12A-027D2BCF7912}"/>
    <dgm:cxn modelId="{D149A844-FDA2-4859-94F9-D2BC3F3856C1}" srcId="{A135C6BB-B0E0-4644-B0E0-95C040EF8E9F}" destId="{4DA5726E-DCFC-45CD-9FD3-FC9DF488E122}" srcOrd="0" destOrd="0" parTransId="{6CA061CE-931F-4AFD-B26D-36AF4DC75BDD}" sibTransId="{874C135B-A269-495E-922C-EC7D6F21ADB7}"/>
    <dgm:cxn modelId="{2F1B2246-E7FB-4A55-ACB5-278E09F617F6}" type="presOf" srcId="{B6BDD5AD-D91B-4649-8551-4D9A339CC86C}" destId="{4C388A52-274A-4CD1-B055-58E072F792A3}" srcOrd="0" destOrd="0" presId="urn:microsoft.com/office/officeart/2005/8/layout/hierarchy3"/>
    <dgm:cxn modelId="{A7D67C6A-9EAA-4F58-8250-AF9AC057B52F}" type="presOf" srcId="{E2FBFE3F-8B84-4116-A220-F9557C2198FF}" destId="{E5DB3B8F-ED6A-420A-B4C4-1BC0F8234EF6}" srcOrd="1" destOrd="0" presId="urn:microsoft.com/office/officeart/2005/8/layout/hierarchy3"/>
    <dgm:cxn modelId="{C1E4AD4D-784A-48A6-88B6-0052F362BDF1}" type="presOf" srcId="{B45BCB64-20CA-47FE-9E3E-602363CF59E5}" destId="{B28D5947-2DA5-4CE1-97E5-FED8207AF4D3}" srcOrd="0" destOrd="0" presId="urn:microsoft.com/office/officeart/2005/8/layout/hierarchy3"/>
    <dgm:cxn modelId="{2D12D94D-596F-4EC0-AE21-73C74FB842F3}" type="presOf" srcId="{D8CE17DE-D4F9-43E0-9F9C-5C96A6290606}" destId="{3DF25EB5-5D02-44BA-BB57-DCBA82C8279E}" srcOrd="0" destOrd="0" presId="urn:microsoft.com/office/officeart/2005/8/layout/hierarchy3"/>
    <dgm:cxn modelId="{A2AD476E-0150-48EA-8D81-4C2BB93BD7C2}" type="presOf" srcId="{E46EB104-75C8-470C-8127-2D4375A737DF}" destId="{342A5FD9-B31B-4E5B-BF77-D8B10F75D60A}" srcOrd="0" destOrd="0" presId="urn:microsoft.com/office/officeart/2005/8/layout/hierarchy3"/>
    <dgm:cxn modelId="{A9D99C51-6F14-4371-872F-CAFC30DCCB10}" type="presOf" srcId="{7A8270A7-35FC-40D4-AF4A-C73204880EFF}" destId="{F5C5CCDA-7ECF-4762-A434-167C74F9617F}" srcOrd="0" destOrd="0" presId="urn:microsoft.com/office/officeart/2005/8/layout/hierarchy3"/>
    <dgm:cxn modelId="{F7DF6674-C962-4AD9-AFC9-8E5589B5013A}" type="presOf" srcId="{F8919CB6-FE14-46D1-AE6F-E27DE9492EFB}" destId="{FE93DC95-CE0D-4F6C-9820-8A99BC00D32F}" srcOrd="0" destOrd="0" presId="urn:microsoft.com/office/officeart/2005/8/layout/hierarchy3"/>
    <dgm:cxn modelId="{DD60EC74-248B-463A-8CE8-9B34810EE9DC}" srcId="{F8919CB6-FE14-46D1-AE6F-E27DE9492EFB}" destId="{75F757A8-A4D8-48B5-B823-8565C5C1C593}" srcOrd="0" destOrd="0" parTransId="{6EE46E46-B663-40A3-A59F-C9E2853EF865}" sibTransId="{6018346A-B8A6-4268-B632-E7198196BCB0}"/>
    <dgm:cxn modelId="{36003776-FB4D-4AD2-96D3-F47D17C06AD6}" type="presOf" srcId="{F8B66E7F-EAA8-4628-8BC1-EC7C7D3783D8}" destId="{19BBBD74-B87C-4EF8-8530-14D43B906452}" srcOrd="0" destOrd="0" presId="urn:microsoft.com/office/officeart/2005/8/layout/hierarchy3"/>
    <dgm:cxn modelId="{E382987B-D8BF-40B3-A5E9-D70832853ABE}" type="presOf" srcId="{FC1F113B-CD27-4AAF-97A4-E22F819CB81B}" destId="{066CD9CB-106C-4C22-A788-4E46E079BD99}" srcOrd="0" destOrd="0" presId="urn:microsoft.com/office/officeart/2005/8/layout/hierarchy3"/>
    <dgm:cxn modelId="{E715F97C-1C6B-44F4-8EB9-D354A7EEC0E1}" type="presOf" srcId="{8070637A-885A-4BF8-AF44-B5336E166AA9}" destId="{88858ACA-F1ED-4D9D-AC99-0C886CA33077}" srcOrd="0" destOrd="0" presId="urn:microsoft.com/office/officeart/2005/8/layout/hierarchy3"/>
    <dgm:cxn modelId="{E1188E7F-031D-4FEF-BAE3-BB6EFD812E85}" srcId="{8FDD6738-B153-490C-B5DB-DD63AAD5DF4D}" destId="{B45BCB64-20CA-47FE-9E3E-602363CF59E5}" srcOrd="3" destOrd="0" parTransId="{120371EF-4889-4149-B8AB-68E5FB72B173}" sibTransId="{B3D4337F-1D62-4B92-A216-64051C829D56}"/>
    <dgm:cxn modelId="{8955368E-6BB4-406B-BC51-3425EF631AF7}" type="presOf" srcId="{F8919CB6-FE14-46D1-AE6F-E27DE9492EFB}" destId="{1F99C927-06F9-4745-B295-780BF4A587CE}" srcOrd="1" destOrd="0" presId="urn:microsoft.com/office/officeart/2005/8/layout/hierarchy3"/>
    <dgm:cxn modelId="{091B9A9A-9363-4CD1-AECF-3AB456DBE1B8}" type="presOf" srcId="{00CBEA48-A854-4187-AE30-BC840CE3FE05}" destId="{8034188B-3E7A-4A8E-B050-5EA7C9C0BFAD}" srcOrd="0" destOrd="0" presId="urn:microsoft.com/office/officeart/2005/8/layout/hierarchy3"/>
    <dgm:cxn modelId="{309E0C9B-B587-47FA-8FE8-AD6A3F877A62}" type="presOf" srcId="{5C263EE8-BE5C-4CBE-B9B0-76CD911421A2}" destId="{1F9DB2CF-BCC2-4123-8BD7-9CBF4EC447F4}" srcOrd="0" destOrd="0" presId="urn:microsoft.com/office/officeart/2005/8/layout/hierarchy3"/>
    <dgm:cxn modelId="{B90FD19C-46F4-4BED-BF5D-5CA1469AC65B}" type="presOf" srcId="{9F093D7B-AD99-48E0-BE86-5137A2B42B83}" destId="{DB55CADD-95B0-4494-88B4-508DCD7A4763}" srcOrd="0" destOrd="0" presId="urn:microsoft.com/office/officeart/2005/8/layout/hierarchy3"/>
    <dgm:cxn modelId="{D0758DA4-C2B2-4B28-83DE-2CBA47BF3FA8}" type="presOf" srcId="{01E9B830-0F0E-472C-8FD5-5CFD9FA516D8}" destId="{42E9A3CB-80AF-4BB6-9FD4-EBD8FE2049F0}" srcOrd="0" destOrd="0" presId="urn:microsoft.com/office/officeart/2005/8/layout/hierarchy3"/>
    <dgm:cxn modelId="{1704CEA8-BDF5-44C8-A77B-3302273847C5}" type="presOf" srcId="{120371EF-4889-4149-B8AB-68E5FB72B173}" destId="{AECCD5EA-10A8-4BB5-9D98-298108B00980}" srcOrd="0" destOrd="0" presId="urn:microsoft.com/office/officeart/2005/8/layout/hierarchy3"/>
    <dgm:cxn modelId="{68DBB8AB-1BD3-403A-8FDF-AEA31C348227}" type="presOf" srcId="{FC1F113B-CD27-4AAF-97A4-E22F819CB81B}" destId="{AA09895D-36BA-4583-A447-E9C8414B5331}" srcOrd="1" destOrd="0" presId="urn:microsoft.com/office/officeart/2005/8/layout/hierarchy3"/>
    <dgm:cxn modelId="{56EF7AAC-E8E7-4387-A5D8-FC2E759BAD7E}" type="presOf" srcId="{8FDD6738-B153-490C-B5DB-DD63AAD5DF4D}" destId="{3C6263DF-484B-4799-A9B3-D9C2A0B99228}" srcOrd="1" destOrd="0" presId="urn:microsoft.com/office/officeart/2005/8/layout/hierarchy3"/>
    <dgm:cxn modelId="{1806DBAD-B38D-4110-8C69-B1F809C5C853}" type="presOf" srcId="{F9323304-57AA-4069-AB3F-1D00D297D730}" destId="{6AB7A6A5-ED79-461C-A885-9DC8A556A052}" srcOrd="0" destOrd="0" presId="urn:microsoft.com/office/officeart/2005/8/layout/hierarchy3"/>
    <dgm:cxn modelId="{D007DFAE-2788-4AAF-90B7-C9FDB4C22F37}" type="presOf" srcId="{FA9B320E-FD21-4138-AF4E-E571F9EE83A5}" destId="{99F010E8-1443-4A0A-B167-301B1773479F}" srcOrd="0" destOrd="0" presId="urn:microsoft.com/office/officeart/2005/8/layout/hierarchy3"/>
    <dgm:cxn modelId="{B2A108B0-E0C8-40F2-BF32-D4CE278990D1}" type="presOf" srcId="{78114D09-81B0-40E0-99BB-3DA96F37B92C}" destId="{46AC5E46-FF6D-49CC-8EBD-9B160A02529D}" srcOrd="0" destOrd="0" presId="urn:microsoft.com/office/officeart/2005/8/layout/hierarchy3"/>
    <dgm:cxn modelId="{0D604CB0-7768-4221-A92E-A77F1D8829AB}" type="presOf" srcId="{DC3F5A79-C4DA-4D4A-BFF5-587F0DC867CF}" destId="{42AE8D92-309A-415C-A288-C68FE984E6FC}" srcOrd="0" destOrd="0" presId="urn:microsoft.com/office/officeart/2005/8/layout/hierarchy3"/>
    <dgm:cxn modelId="{5CC058B1-6C60-4634-A060-C2A90C241A58}" type="presOf" srcId="{2C457716-E4AA-422A-9E57-2C0C86D65B46}" destId="{E6BBC82C-BF68-48F0-BD8B-731CBAD98632}" srcOrd="0" destOrd="0" presId="urn:microsoft.com/office/officeart/2005/8/layout/hierarchy3"/>
    <dgm:cxn modelId="{5ABEACB6-239B-45E7-BA85-14CE68B60F23}" type="presOf" srcId="{5DF7AF47-BE41-4F1B-8CFB-1CEA093B557D}" destId="{0290DCF6-EB65-4781-BE00-F5E8EB955819}" srcOrd="0" destOrd="0" presId="urn:microsoft.com/office/officeart/2005/8/layout/hierarchy3"/>
    <dgm:cxn modelId="{D15DB3B8-4BCD-4E82-AC69-3AB1475E8D54}" srcId="{8FDD6738-B153-490C-B5DB-DD63AAD5DF4D}" destId="{BA18B4D6-265F-4BFF-915B-712E59F41B6A}" srcOrd="5" destOrd="0" parTransId="{E46EB104-75C8-470C-8127-2D4375A737DF}" sibTransId="{D3800B61-E0DB-449C-A8D7-C4DC1FCFE467}"/>
    <dgm:cxn modelId="{1243DDB9-1FAA-405F-8346-E3E797C06154}" srcId="{8FDD6738-B153-490C-B5DB-DD63AAD5DF4D}" destId="{407F2828-7801-449F-ACA8-32FC26AF7F9E}" srcOrd="4" destOrd="0" parTransId="{5DF7AF47-BE41-4F1B-8CFB-1CEA093B557D}" sibTransId="{282D0081-474A-4C23-8774-644C3A4CB7DF}"/>
    <dgm:cxn modelId="{4C66A0BE-41FE-4B2E-BFF1-4DA663B087F3}" type="presOf" srcId="{6EE46E46-B663-40A3-A59F-C9E2853EF865}" destId="{36D7263E-94C2-4EF1-A8A0-4E60346752F5}" srcOrd="0" destOrd="0" presId="urn:microsoft.com/office/officeart/2005/8/layout/hierarchy3"/>
    <dgm:cxn modelId="{535B21BF-3CFC-4645-B3F0-0D1585F7DF71}" type="presOf" srcId="{84CAF927-ADDA-40F7-A408-9BDA7845B649}" destId="{BB201691-4D89-41FB-8828-5DD58B75CDE4}" srcOrd="0" destOrd="0" presId="urn:microsoft.com/office/officeart/2005/8/layout/hierarchy3"/>
    <dgm:cxn modelId="{099C96BF-41E0-4E69-AC1B-9CAF1EB7AA98}" type="presOf" srcId="{62C314C3-D513-4C5C-A151-74FF56DED7EE}" destId="{B182D3E0-8B3D-4146-9FF2-79286E6DFE8B}" srcOrd="1" destOrd="0" presId="urn:microsoft.com/office/officeart/2005/8/layout/hierarchy3"/>
    <dgm:cxn modelId="{A07998C3-C6DE-4C18-B4E3-3A06F1955D42}" srcId="{05CF705D-64C5-454B-9D11-64013ACE76BF}" destId="{FC1F113B-CD27-4AAF-97A4-E22F819CB81B}" srcOrd="5" destOrd="0" parTransId="{12721857-6FDA-41B5-8AB3-35A059D2A9E4}" sibTransId="{264EEBE3-5A69-4EEA-B017-3DA1F7386D02}"/>
    <dgm:cxn modelId="{842CEEC4-D6D9-4B79-B170-A0EFC13E70EE}" type="presOf" srcId="{D36A425A-0249-416C-89CB-3C7AE82D8540}" destId="{74AD0B7D-67BF-4BEC-B4F1-C8B961407CC6}" srcOrd="0" destOrd="0" presId="urn:microsoft.com/office/officeart/2005/8/layout/hierarchy3"/>
    <dgm:cxn modelId="{67607AC5-69FF-4F55-8A21-BE0D5137259F}" type="presOf" srcId="{62C314C3-D513-4C5C-A151-74FF56DED7EE}" destId="{0D6181EB-A25A-47F2-A848-AA755DB0972B}" srcOrd="0" destOrd="0" presId="urn:microsoft.com/office/officeart/2005/8/layout/hierarchy3"/>
    <dgm:cxn modelId="{E359E4C5-72E4-48E4-9478-8B9CB66DECA2}" srcId="{A135C6BB-B0E0-4644-B0E0-95C040EF8E9F}" destId="{FA9B320E-FD21-4138-AF4E-E571F9EE83A5}" srcOrd="1" destOrd="0" parTransId="{E5036988-2A45-4D64-88FE-5720861C6FF2}" sibTransId="{C1BF8FFC-5C01-4182-A6D3-1033BE4D2D63}"/>
    <dgm:cxn modelId="{3090BDC8-3B3F-45AF-9ABB-85F18E3A3B2C}" srcId="{05CF705D-64C5-454B-9D11-64013ACE76BF}" destId="{8FDD6738-B153-490C-B5DB-DD63AAD5DF4D}" srcOrd="4" destOrd="0" parTransId="{AF9B4842-7717-4539-A2CF-5EE0033CABFD}" sibTransId="{0CEA1E61-DB72-42CA-9DFA-8B8875B19607}"/>
    <dgm:cxn modelId="{C4A872C9-C158-4CAC-864C-1BDFC0AE500F}" srcId="{8FDD6738-B153-490C-B5DB-DD63AAD5DF4D}" destId="{DC3F5A79-C4DA-4D4A-BFF5-587F0DC867CF}" srcOrd="1" destOrd="0" parTransId="{9F093D7B-AD99-48E0-BE86-5137A2B42B83}" sibTransId="{5006269A-0B7D-43F3-A2DB-980444907488}"/>
    <dgm:cxn modelId="{A879DBCA-2294-4D78-9CB1-48D272EA990B}" type="presOf" srcId="{A135C6BB-B0E0-4644-B0E0-95C040EF8E9F}" destId="{9DD93ABA-EB4E-4FD4-B580-E662BCC3B5ED}" srcOrd="1" destOrd="0" presId="urn:microsoft.com/office/officeart/2005/8/layout/hierarchy3"/>
    <dgm:cxn modelId="{2A3492D0-7183-45FE-AD84-3BCA5DC926B1}" type="presOf" srcId="{A135C6BB-B0E0-4644-B0E0-95C040EF8E9F}" destId="{9C237E85-5356-46C5-831A-88F56517296E}" srcOrd="0" destOrd="0" presId="urn:microsoft.com/office/officeart/2005/8/layout/hierarchy3"/>
    <dgm:cxn modelId="{929EC1D3-453F-4680-BE43-FD6EF75911FE}" type="presOf" srcId="{B5C99863-626A-4C2E-968D-ED26665091C3}" destId="{10D52C36-A22A-41C7-BF23-C35BDC6A402B}" srcOrd="0" destOrd="0" presId="urn:microsoft.com/office/officeart/2005/8/layout/hierarchy3"/>
    <dgm:cxn modelId="{41DEAED4-46DD-45E1-8080-A3A2F6642F9D}" type="presOf" srcId="{E34C032D-2C0D-4163-A9A4-C2AF488A97AE}" destId="{9D2A2E92-63E4-45DF-9FD3-66533C5671CA}" srcOrd="0" destOrd="0" presId="urn:microsoft.com/office/officeart/2005/8/layout/hierarchy3"/>
    <dgm:cxn modelId="{D2A2E9DC-E52C-4BDA-9F6B-150AEE597848}" type="presOf" srcId="{EB73823C-CB5C-4319-8529-E7A756385E32}" destId="{218575B4-90D5-4072-BC67-30F59EABB17D}" srcOrd="0" destOrd="0" presId="urn:microsoft.com/office/officeart/2005/8/layout/hierarchy3"/>
    <dgm:cxn modelId="{B74BB1DD-3FA8-425F-B2D4-85EAA5B84133}" srcId="{E2FBFE3F-8B84-4116-A220-F9557C2198FF}" destId="{D36A425A-0249-416C-89CB-3C7AE82D8540}" srcOrd="2" destOrd="0" parTransId="{EB73823C-CB5C-4319-8529-E7A756385E32}" sibTransId="{66075AA2-4D05-40B6-A870-405C611ADE97}"/>
    <dgm:cxn modelId="{EC8A93DF-96EB-4B06-9FAC-29D0BCCBC9F9}" type="presOf" srcId="{5CD11BC4-1995-4CCB-B939-F93CB8F13BC1}" destId="{7026D09B-BF6D-4CEA-B0DA-3732B4AF0B7B}" srcOrd="0" destOrd="0" presId="urn:microsoft.com/office/officeart/2005/8/layout/hierarchy3"/>
    <dgm:cxn modelId="{1B0F3DE0-7BC2-4D4C-B1A7-72121C4CA5E5}" srcId="{E2FBFE3F-8B84-4116-A220-F9557C2198FF}" destId="{B5C99863-626A-4C2E-968D-ED26665091C3}" srcOrd="0" destOrd="0" parTransId="{6F724931-42DF-4D81-8C69-BA6A75B19A40}" sibTransId="{59AF46EF-D29A-450A-96FC-13CE6FF83BD3}"/>
    <dgm:cxn modelId="{EC79B7E1-9911-4341-A759-7527700A5124}" type="presOf" srcId="{4E02A6F4-DEC1-4653-A60A-D6F2B3F8EF8E}" destId="{F6142C30-7004-48B5-B30E-DE0EBBC06607}" srcOrd="0" destOrd="0" presId="urn:microsoft.com/office/officeart/2005/8/layout/hierarchy3"/>
    <dgm:cxn modelId="{F39239E4-3FAE-4C68-9053-33514CACD20C}" srcId="{8FDD6738-B153-490C-B5DB-DD63AAD5DF4D}" destId="{B6BDD5AD-D91B-4649-8551-4D9A339CC86C}" srcOrd="0" destOrd="0" parTransId="{95D003EA-309B-4807-85C9-D4956BC1563C}" sibTransId="{BF9B7824-8EF0-4C01-B960-075BE85B1944}"/>
    <dgm:cxn modelId="{C81532E5-920E-4CF0-90D9-46C36A5BF877}" type="presOf" srcId="{77FEE843-DD27-458A-88DA-2C21CC468510}" destId="{C8E1C392-0A5B-42EC-B1CC-3F57488F4117}" srcOrd="0" destOrd="0" presId="urn:microsoft.com/office/officeart/2005/8/layout/hierarchy3"/>
    <dgm:cxn modelId="{F541CAE7-CF57-4E2A-972D-ACA86E1B80A2}" type="presOf" srcId="{909E971F-2A89-4FE1-9CA0-40C41B205B1B}" destId="{FFE4067E-39B7-46F3-B192-260A8435B1BF}" srcOrd="0" destOrd="0" presId="urn:microsoft.com/office/officeart/2005/8/layout/hierarchy3"/>
    <dgm:cxn modelId="{8D90C9EA-7873-419D-8C99-4617FD1C7443}" srcId="{E2FBFE3F-8B84-4116-A220-F9557C2198FF}" destId="{8070637A-885A-4BF8-AF44-B5336E166AA9}" srcOrd="3" destOrd="0" parTransId="{D8CE17DE-D4F9-43E0-9F9C-5C96A6290606}" sibTransId="{23967BA5-8535-46E2-B32C-7D643599DFC8}"/>
    <dgm:cxn modelId="{3A5B94EB-43E1-4CC7-8092-2BEE37EC89B0}" type="presOf" srcId="{6CA061CE-931F-4AFD-B26D-36AF4DC75BDD}" destId="{F39785EB-C0F6-4047-AC5E-38BA97CE3788}" srcOrd="0" destOrd="0" presId="urn:microsoft.com/office/officeart/2005/8/layout/hierarchy3"/>
    <dgm:cxn modelId="{858427ED-C7F0-4CAA-99E9-60AD5CB4E991}" type="presOf" srcId="{8FDD6738-B153-490C-B5DB-DD63AAD5DF4D}" destId="{12DDEAF5-D3C9-496D-BC65-E235F091E22C}" srcOrd="0" destOrd="0" presId="urn:microsoft.com/office/officeart/2005/8/layout/hierarchy3"/>
    <dgm:cxn modelId="{B213E6ED-BC90-481A-8BA6-EDD28C2189A0}" type="presOf" srcId="{4DA5726E-DCFC-45CD-9FD3-FC9DF488E122}" destId="{6A1058E2-3727-4172-BF96-0DDBEC323053}" srcOrd="0" destOrd="0" presId="urn:microsoft.com/office/officeart/2005/8/layout/hierarchy3"/>
    <dgm:cxn modelId="{142E37EF-1137-4FBA-A6B9-664F3BA28199}" type="presOf" srcId="{EE70199E-24DD-4617-A779-4F8F0F26BEF2}" destId="{0EAB7C9A-941C-42DC-87C0-F3A3A1AE2FF7}" srcOrd="0" destOrd="0" presId="urn:microsoft.com/office/officeart/2005/8/layout/hierarchy3"/>
    <dgm:cxn modelId="{6BBF9AF1-B29E-4EAA-9E7E-50CCA81EC8F9}" srcId="{05CF705D-64C5-454B-9D11-64013ACE76BF}" destId="{62C314C3-D513-4C5C-A151-74FF56DED7EE}" srcOrd="2" destOrd="0" parTransId="{A24BCE65-AAE5-4095-9EA1-483DAA32962D}" sibTransId="{A38A4771-5CA0-499A-AF76-00091D5B2672}"/>
    <dgm:cxn modelId="{209666F8-89B4-4054-89D8-E5BB447D4965}" type="presOf" srcId="{86899746-7486-4435-8FCD-3F7E379E6D4B}" destId="{5C35E64B-83CD-44E2-84AB-BA3098F21487}" srcOrd="0" destOrd="0" presId="urn:microsoft.com/office/officeart/2005/8/layout/hierarchy3"/>
    <dgm:cxn modelId="{468DF1F9-1AC7-4373-91CD-F52FF7A36AC6}" type="presOf" srcId="{6D62CAE7-40CC-4B0A-AEED-8CDBA344F072}" destId="{7AAF0BF1-B9D7-4F46-A211-7567B154D3E2}" srcOrd="0" destOrd="0" presId="urn:microsoft.com/office/officeart/2005/8/layout/hierarchy3"/>
    <dgm:cxn modelId="{9C74C7FA-BA74-4A20-89C5-111BFC753B94}" srcId="{F8919CB6-FE14-46D1-AE6F-E27DE9492EFB}" destId="{4E02A6F4-DEC1-4653-A60A-D6F2B3F8EF8E}" srcOrd="1" destOrd="0" parTransId="{6D62CAE7-40CC-4B0A-AEED-8CDBA344F072}" sibTransId="{5FE7220D-C781-4715-A55F-AE9E4D6F5DA1}"/>
    <dgm:cxn modelId="{F2FA90FB-D76F-47C6-9AD4-C7B15F94FF5F}" type="presOf" srcId="{10D3206B-6AC4-4B7F-92F0-6217E9E4EC08}" destId="{74455B19-1BAF-44D9-BB38-A4DB7F452CD4}" srcOrd="0" destOrd="0" presId="urn:microsoft.com/office/officeart/2005/8/layout/hierarchy3"/>
    <dgm:cxn modelId="{B54F6CF0-C2B3-4F95-AEC3-BCDC0405F94D}" type="presParOf" srcId="{107E3D2B-ABA1-4389-A02B-9DC7DD23356A}" destId="{F111B8F5-30AB-4764-9B53-583B952D21D9}" srcOrd="0" destOrd="0" presId="urn:microsoft.com/office/officeart/2005/8/layout/hierarchy3"/>
    <dgm:cxn modelId="{B7C0488D-6A49-438F-A3AA-45CCA1627BFB}" type="presParOf" srcId="{F111B8F5-30AB-4764-9B53-583B952D21D9}" destId="{41C72D6C-2A2C-4147-BC70-870E3D7C1433}" srcOrd="0" destOrd="0" presId="urn:microsoft.com/office/officeart/2005/8/layout/hierarchy3"/>
    <dgm:cxn modelId="{457B32A8-3ABC-407C-B268-55B1BBFBFCAB}" type="presParOf" srcId="{41C72D6C-2A2C-4147-BC70-870E3D7C1433}" destId="{0E4FA797-1794-458C-A2A1-FE50764A667E}" srcOrd="0" destOrd="0" presId="urn:microsoft.com/office/officeart/2005/8/layout/hierarchy3"/>
    <dgm:cxn modelId="{7FD72F3B-DFA0-4477-82DF-934C75175B70}" type="presParOf" srcId="{41C72D6C-2A2C-4147-BC70-870E3D7C1433}" destId="{E5DB3B8F-ED6A-420A-B4C4-1BC0F8234EF6}" srcOrd="1" destOrd="0" presId="urn:microsoft.com/office/officeart/2005/8/layout/hierarchy3"/>
    <dgm:cxn modelId="{9C29F56E-B43A-4820-B7E1-C7630672A90E}" type="presParOf" srcId="{F111B8F5-30AB-4764-9B53-583B952D21D9}" destId="{C1A41249-1150-4A95-94F8-0931F0C47738}" srcOrd="1" destOrd="0" presId="urn:microsoft.com/office/officeart/2005/8/layout/hierarchy3"/>
    <dgm:cxn modelId="{7EE5AFCB-8DCF-4D02-B608-3A991F74E02F}" type="presParOf" srcId="{C1A41249-1150-4A95-94F8-0931F0C47738}" destId="{5FADA988-757E-4215-9AD3-CF85813D3780}" srcOrd="0" destOrd="0" presId="urn:microsoft.com/office/officeart/2005/8/layout/hierarchy3"/>
    <dgm:cxn modelId="{B1E60D44-B13A-45C0-9399-3AF75029122E}" type="presParOf" srcId="{C1A41249-1150-4A95-94F8-0931F0C47738}" destId="{10D52C36-A22A-41C7-BF23-C35BDC6A402B}" srcOrd="1" destOrd="0" presId="urn:microsoft.com/office/officeart/2005/8/layout/hierarchy3"/>
    <dgm:cxn modelId="{9DED9B0C-F247-4D4A-8FA4-CA28D3026C16}" type="presParOf" srcId="{C1A41249-1150-4A95-94F8-0931F0C47738}" destId="{6AB7A6A5-ED79-461C-A885-9DC8A556A052}" srcOrd="2" destOrd="0" presId="urn:microsoft.com/office/officeart/2005/8/layout/hierarchy3"/>
    <dgm:cxn modelId="{F9EB9553-3516-4892-B975-B8860DE31EFB}" type="presParOf" srcId="{C1A41249-1150-4A95-94F8-0931F0C47738}" destId="{F5C5CCDA-7ECF-4762-A434-167C74F9617F}" srcOrd="3" destOrd="0" presId="urn:microsoft.com/office/officeart/2005/8/layout/hierarchy3"/>
    <dgm:cxn modelId="{07252693-AD3E-47B6-BAB5-0F42CBDBE7D6}" type="presParOf" srcId="{C1A41249-1150-4A95-94F8-0931F0C47738}" destId="{218575B4-90D5-4072-BC67-30F59EABB17D}" srcOrd="4" destOrd="0" presId="urn:microsoft.com/office/officeart/2005/8/layout/hierarchy3"/>
    <dgm:cxn modelId="{E8290DF2-F757-4761-A2DF-5CB815CFEEC3}" type="presParOf" srcId="{C1A41249-1150-4A95-94F8-0931F0C47738}" destId="{74AD0B7D-67BF-4BEC-B4F1-C8B961407CC6}" srcOrd="5" destOrd="0" presId="urn:microsoft.com/office/officeart/2005/8/layout/hierarchy3"/>
    <dgm:cxn modelId="{727A15C4-1129-4D82-9EA8-16CEE725AED6}" type="presParOf" srcId="{C1A41249-1150-4A95-94F8-0931F0C47738}" destId="{3DF25EB5-5D02-44BA-BB57-DCBA82C8279E}" srcOrd="6" destOrd="0" presId="urn:microsoft.com/office/officeart/2005/8/layout/hierarchy3"/>
    <dgm:cxn modelId="{7F6CF716-DB2E-4008-BC48-91FC4AAE5B0A}" type="presParOf" srcId="{C1A41249-1150-4A95-94F8-0931F0C47738}" destId="{88858ACA-F1ED-4D9D-AC99-0C886CA33077}" srcOrd="7" destOrd="0" presId="urn:microsoft.com/office/officeart/2005/8/layout/hierarchy3"/>
    <dgm:cxn modelId="{260F44D8-3312-45B7-9579-89B48DD99388}" type="presParOf" srcId="{C1A41249-1150-4A95-94F8-0931F0C47738}" destId="{74455B19-1BAF-44D9-BB38-A4DB7F452CD4}" srcOrd="8" destOrd="0" presId="urn:microsoft.com/office/officeart/2005/8/layout/hierarchy3"/>
    <dgm:cxn modelId="{A244AE31-32FB-47E6-B0CD-A653423A3A20}" type="presParOf" srcId="{C1A41249-1150-4A95-94F8-0931F0C47738}" destId="{9F0996EF-2F64-46C9-BEA6-F4AA78F07E51}" srcOrd="9" destOrd="0" presId="urn:microsoft.com/office/officeart/2005/8/layout/hierarchy3"/>
    <dgm:cxn modelId="{C73AB9F4-F305-4F96-B2FD-714F89F44ABD}" type="presParOf" srcId="{107E3D2B-ABA1-4389-A02B-9DC7DD23356A}" destId="{2962F55E-4C45-4025-9633-50A19341342D}" srcOrd="1" destOrd="0" presId="urn:microsoft.com/office/officeart/2005/8/layout/hierarchy3"/>
    <dgm:cxn modelId="{043F8759-CCF5-46A7-9F0B-15741EBBC8E8}" type="presParOf" srcId="{2962F55E-4C45-4025-9633-50A19341342D}" destId="{03B46725-E89E-42C4-A51D-FF336053139E}" srcOrd="0" destOrd="0" presId="urn:microsoft.com/office/officeart/2005/8/layout/hierarchy3"/>
    <dgm:cxn modelId="{3E7C31CB-A9DB-4DCF-B3D4-A6A6DFEEC857}" type="presParOf" srcId="{03B46725-E89E-42C4-A51D-FF336053139E}" destId="{FE93DC95-CE0D-4F6C-9820-8A99BC00D32F}" srcOrd="0" destOrd="0" presId="urn:microsoft.com/office/officeart/2005/8/layout/hierarchy3"/>
    <dgm:cxn modelId="{BE412AE6-91E7-4CAB-B47F-810C0969B514}" type="presParOf" srcId="{03B46725-E89E-42C4-A51D-FF336053139E}" destId="{1F99C927-06F9-4745-B295-780BF4A587CE}" srcOrd="1" destOrd="0" presId="urn:microsoft.com/office/officeart/2005/8/layout/hierarchy3"/>
    <dgm:cxn modelId="{394B555D-5350-4F19-85D4-3F243F6E8CDF}" type="presParOf" srcId="{2962F55E-4C45-4025-9633-50A19341342D}" destId="{D7760005-E6E6-4452-80DF-05154056C8D8}" srcOrd="1" destOrd="0" presId="urn:microsoft.com/office/officeart/2005/8/layout/hierarchy3"/>
    <dgm:cxn modelId="{54A5860B-6265-4E38-AFD4-4ED924065C2D}" type="presParOf" srcId="{D7760005-E6E6-4452-80DF-05154056C8D8}" destId="{36D7263E-94C2-4EF1-A8A0-4E60346752F5}" srcOrd="0" destOrd="0" presId="urn:microsoft.com/office/officeart/2005/8/layout/hierarchy3"/>
    <dgm:cxn modelId="{9F1421B8-5655-4D99-9C8B-1A32E39C8C0E}" type="presParOf" srcId="{D7760005-E6E6-4452-80DF-05154056C8D8}" destId="{6419C196-C72F-4E9C-8545-0047825DE5FF}" srcOrd="1" destOrd="0" presId="urn:microsoft.com/office/officeart/2005/8/layout/hierarchy3"/>
    <dgm:cxn modelId="{0CBDDCA4-9D32-4001-B91A-E5D50E5A1AF8}" type="presParOf" srcId="{D7760005-E6E6-4452-80DF-05154056C8D8}" destId="{7AAF0BF1-B9D7-4F46-A211-7567B154D3E2}" srcOrd="2" destOrd="0" presId="urn:microsoft.com/office/officeart/2005/8/layout/hierarchy3"/>
    <dgm:cxn modelId="{A0C8E0A1-FD19-45CF-B88E-6F8C25508F7A}" type="presParOf" srcId="{D7760005-E6E6-4452-80DF-05154056C8D8}" destId="{F6142C30-7004-48B5-B30E-DE0EBBC06607}" srcOrd="3" destOrd="0" presId="urn:microsoft.com/office/officeart/2005/8/layout/hierarchy3"/>
    <dgm:cxn modelId="{E97B2769-863B-42C7-A783-D12E78050CAE}" type="presParOf" srcId="{D7760005-E6E6-4452-80DF-05154056C8D8}" destId="{A241971F-98E3-4A08-924F-A9B698A9323A}" srcOrd="4" destOrd="0" presId="urn:microsoft.com/office/officeart/2005/8/layout/hierarchy3"/>
    <dgm:cxn modelId="{11575B86-67D5-4798-A0F5-BA67584F87D1}" type="presParOf" srcId="{D7760005-E6E6-4452-80DF-05154056C8D8}" destId="{19BBBD74-B87C-4EF8-8530-14D43B906452}" srcOrd="5" destOrd="0" presId="urn:microsoft.com/office/officeart/2005/8/layout/hierarchy3"/>
    <dgm:cxn modelId="{45AB63AC-A377-49C1-BC42-CAE224F31D78}" type="presParOf" srcId="{D7760005-E6E6-4452-80DF-05154056C8D8}" destId="{9D2A2E92-63E4-45DF-9FD3-66533C5671CA}" srcOrd="6" destOrd="0" presId="urn:microsoft.com/office/officeart/2005/8/layout/hierarchy3"/>
    <dgm:cxn modelId="{F38B146A-1268-403C-85F8-DE9C2E24D5B7}" type="presParOf" srcId="{D7760005-E6E6-4452-80DF-05154056C8D8}" destId="{8034188B-3E7A-4A8E-B050-5EA7C9C0BFAD}" srcOrd="7" destOrd="0" presId="urn:microsoft.com/office/officeart/2005/8/layout/hierarchy3"/>
    <dgm:cxn modelId="{67A0A7A4-697E-4E72-BD57-C858264FF08F}" type="presParOf" srcId="{107E3D2B-ABA1-4389-A02B-9DC7DD23356A}" destId="{FA6AD82C-376C-4E6F-8F68-BAE7A4B62771}" srcOrd="2" destOrd="0" presId="urn:microsoft.com/office/officeart/2005/8/layout/hierarchy3"/>
    <dgm:cxn modelId="{958B9143-4837-4382-AA9B-C9DF57A54416}" type="presParOf" srcId="{FA6AD82C-376C-4E6F-8F68-BAE7A4B62771}" destId="{4DEE58FE-A360-41F5-B2DB-CC4DCEC56D18}" srcOrd="0" destOrd="0" presId="urn:microsoft.com/office/officeart/2005/8/layout/hierarchy3"/>
    <dgm:cxn modelId="{FD215F4D-56C2-4DE1-85FF-425271F7DB41}" type="presParOf" srcId="{4DEE58FE-A360-41F5-B2DB-CC4DCEC56D18}" destId="{0D6181EB-A25A-47F2-A848-AA755DB0972B}" srcOrd="0" destOrd="0" presId="urn:microsoft.com/office/officeart/2005/8/layout/hierarchy3"/>
    <dgm:cxn modelId="{6299715B-2E62-4BC5-8CDE-329BA1E943ED}" type="presParOf" srcId="{4DEE58FE-A360-41F5-B2DB-CC4DCEC56D18}" destId="{B182D3E0-8B3D-4146-9FF2-79286E6DFE8B}" srcOrd="1" destOrd="0" presId="urn:microsoft.com/office/officeart/2005/8/layout/hierarchy3"/>
    <dgm:cxn modelId="{3383038E-969D-4C80-93BE-00A3A8949D1B}" type="presParOf" srcId="{FA6AD82C-376C-4E6F-8F68-BAE7A4B62771}" destId="{3CCB8196-641E-4E27-8787-2D089846CD60}" srcOrd="1" destOrd="0" presId="urn:microsoft.com/office/officeart/2005/8/layout/hierarchy3"/>
    <dgm:cxn modelId="{A2BD5F99-C0A9-4785-858B-C45EF68346F3}" type="presParOf" srcId="{3CCB8196-641E-4E27-8787-2D089846CD60}" destId="{46AC5E46-FF6D-49CC-8EBD-9B160A02529D}" srcOrd="0" destOrd="0" presId="urn:microsoft.com/office/officeart/2005/8/layout/hierarchy3"/>
    <dgm:cxn modelId="{DCDF347D-A6F3-49AD-91B7-F52A08CC3EB6}" type="presParOf" srcId="{3CCB8196-641E-4E27-8787-2D089846CD60}" destId="{5C35E64B-83CD-44E2-84AB-BA3098F21487}" srcOrd="1" destOrd="0" presId="urn:microsoft.com/office/officeart/2005/8/layout/hierarchy3"/>
    <dgm:cxn modelId="{643995C6-2929-4BEC-A81A-B94AC256200B}" type="presParOf" srcId="{3CCB8196-641E-4E27-8787-2D089846CD60}" destId="{1282431D-8938-4A37-A2AC-2FB9632F67E3}" srcOrd="2" destOrd="0" presId="urn:microsoft.com/office/officeart/2005/8/layout/hierarchy3"/>
    <dgm:cxn modelId="{F6C9BBF2-A231-405E-BE0B-635797C40DDE}" type="presParOf" srcId="{3CCB8196-641E-4E27-8787-2D089846CD60}" destId="{C8E1C392-0A5B-42EC-B1CC-3F57488F4117}" srcOrd="3" destOrd="0" presId="urn:microsoft.com/office/officeart/2005/8/layout/hierarchy3"/>
    <dgm:cxn modelId="{8BB51508-15A5-4966-A858-50F73ADB8916}" type="presParOf" srcId="{107E3D2B-ABA1-4389-A02B-9DC7DD23356A}" destId="{6198B79B-527C-46D4-AF09-962BA8E3A750}" srcOrd="3" destOrd="0" presId="urn:microsoft.com/office/officeart/2005/8/layout/hierarchy3"/>
    <dgm:cxn modelId="{51FFC461-3828-49A4-9D03-B2022815DB81}" type="presParOf" srcId="{6198B79B-527C-46D4-AF09-962BA8E3A750}" destId="{C5EA0379-BA56-4989-9E60-BE854FD65FC9}" srcOrd="0" destOrd="0" presId="urn:microsoft.com/office/officeart/2005/8/layout/hierarchy3"/>
    <dgm:cxn modelId="{6CE88F56-E597-4587-86E3-23D50546DB0C}" type="presParOf" srcId="{C5EA0379-BA56-4989-9E60-BE854FD65FC9}" destId="{9C237E85-5356-46C5-831A-88F56517296E}" srcOrd="0" destOrd="0" presId="urn:microsoft.com/office/officeart/2005/8/layout/hierarchy3"/>
    <dgm:cxn modelId="{D2FCE3CC-EB8E-41D5-AE6D-D5A5800F9781}" type="presParOf" srcId="{C5EA0379-BA56-4989-9E60-BE854FD65FC9}" destId="{9DD93ABA-EB4E-4FD4-B580-E662BCC3B5ED}" srcOrd="1" destOrd="0" presId="urn:microsoft.com/office/officeart/2005/8/layout/hierarchy3"/>
    <dgm:cxn modelId="{AFC6196B-BDD6-4DA6-A47F-1AC44BAD2163}" type="presParOf" srcId="{6198B79B-527C-46D4-AF09-962BA8E3A750}" destId="{B9AF6348-36BC-4247-A31C-B7D6CA912AFD}" srcOrd="1" destOrd="0" presId="urn:microsoft.com/office/officeart/2005/8/layout/hierarchy3"/>
    <dgm:cxn modelId="{5390A4D7-80E4-4624-B5D6-4ADC04E7818D}" type="presParOf" srcId="{B9AF6348-36BC-4247-A31C-B7D6CA912AFD}" destId="{F39785EB-C0F6-4047-AC5E-38BA97CE3788}" srcOrd="0" destOrd="0" presId="urn:microsoft.com/office/officeart/2005/8/layout/hierarchy3"/>
    <dgm:cxn modelId="{758867C7-3F32-4771-9515-695CD711C185}" type="presParOf" srcId="{B9AF6348-36BC-4247-A31C-B7D6CA912AFD}" destId="{6A1058E2-3727-4172-BF96-0DDBEC323053}" srcOrd="1" destOrd="0" presId="urn:microsoft.com/office/officeart/2005/8/layout/hierarchy3"/>
    <dgm:cxn modelId="{4E2AED00-D04E-4109-BB66-019895A8EF59}" type="presParOf" srcId="{B9AF6348-36BC-4247-A31C-B7D6CA912AFD}" destId="{B6F60B30-4046-484F-B151-25B7BBC1B811}" srcOrd="2" destOrd="0" presId="urn:microsoft.com/office/officeart/2005/8/layout/hierarchy3"/>
    <dgm:cxn modelId="{C443ED0D-C9FE-40E3-A0C1-F3E602DDB9FB}" type="presParOf" srcId="{B9AF6348-36BC-4247-A31C-B7D6CA912AFD}" destId="{99F010E8-1443-4A0A-B167-301B1773479F}" srcOrd="3" destOrd="0" presId="urn:microsoft.com/office/officeart/2005/8/layout/hierarchy3"/>
    <dgm:cxn modelId="{451DA786-9D87-44F6-AB97-BB06132CAA1F}" type="presParOf" srcId="{B9AF6348-36BC-4247-A31C-B7D6CA912AFD}" destId="{FFE4067E-39B7-46F3-B192-260A8435B1BF}" srcOrd="4" destOrd="0" presId="urn:microsoft.com/office/officeart/2005/8/layout/hierarchy3"/>
    <dgm:cxn modelId="{0FC97D93-A138-487D-979B-FBCF9484EA04}" type="presParOf" srcId="{B9AF6348-36BC-4247-A31C-B7D6CA912AFD}" destId="{E6BBC82C-BF68-48F0-BD8B-731CBAD98632}" srcOrd="5" destOrd="0" presId="urn:microsoft.com/office/officeart/2005/8/layout/hierarchy3"/>
    <dgm:cxn modelId="{E4413608-DE6A-4CFD-A8EF-8B26892193E3}" type="presParOf" srcId="{107E3D2B-ABA1-4389-A02B-9DC7DD23356A}" destId="{68FC6FA2-6EE7-4EC7-9437-1EDD5EE27A14}" srcOrd="4" destOrd="0" presId="urn:microsoft.com/office/officeart/2005/8/layout/hierarchy3"/>
    <dgm:cxn modelId="{E3F838BC-274A-411A-84FF-BC3D7E1B164B}" type="presParOf" srcId="{68FC6FA2-6EE7-4EC7-9437-1EDD5EE27A14}" destId="{3223F355-F112-4B01-AC80-9C4B0B2F5574}" srcOrd="0" destOrd="0" presId="urn:microsoft.com/office/officeart/2005/8/layout/hierarchy3"/>
    <dgm:cxn modelId="{063BC4BC-EAE1-494C-A6C2-5BC5A4B8C548}" type="presParOf" srcId="{3223F355-F112-4B01-AC80-9C4B0B2F5574}" destId="{12DDEAF5-D3C9-496D-BC65-E235F091E22C}" srcOrd="0" destOrd="0" presId="urn:microsoft.com/office/officeart/2005/8/layout/hierarchy3"/>
    <dgm:cxn modelId="{34F2F616-72AE-4D5C-8C77-CCDC3AB4CC68}" type="presParOf" srcId="{3223F355-F112-4B01-AC80-9C4B0B2F5574}" destId="{3C6263DF-484B-4799-A9B3-D9C2A0B99228}" srcOrd="1" destOrd="0" presId="urn:microsoft.com/office/officeart/2005/8/layout/hierarchy3"/>
    <dgm:cxn modelId="{AF9391AA-E064-42B4-95A8-CD46CB8F6B37}" type="presParOf" srcId="{68FC6FA2-6EE7-4EC7-9437-1EDD5EE27A14}" destId="{5D35C777-5815-4E47-9ACA-2C83B9F3C3C7}" srcOrd="1" destOrd="0" presId="urn:microsoft.com/office/officeart/2005/8/layout/hierarchy3"/>
    <dgm:cxn modelId="{595DE697-4DB7-4B23-A525-C721B20D0843}" type="presParOf" srcId="{5D35C777-5815-4E47-9ACA-2C83B9F3C3C7}" destId="{A44B3240-98A0-4F47-8663-69A626450620}" srcOrd="0" destOrd="0" presId="urn:microsoft.com/office/officeart/2005/8/layout/hierarchy3"/>
    <dgm:cxn modelId="{EDC95E19-EB09-4F1B-8899-189E46CEB342}" type="presParOf" srcId="{5D35C777-5815-4E47-9ACA-2C83B9F3C3C7}" destId="{4C388A52-274A-4CD1-B055-58E072F792A3}" srcOrd="1" destOrd="0" presId="urn:microsoft.com/office/officeart/2005/8/layout/hierarchy3"/>
    <dgm:cxn modelId="{D2828EE0-02AE-46A6-BA8E-DDEB4FD96C9C}" type="presParOf" srcId="{5D35C777-5815-4E47-9ACA-2C83B9F3C3C7}" destId="{DB55CADD-95B0-4494-88B4-508DCD7A4763}" srcOrd="2" destOrd="0" presId="urn:microsoft.com/office/officeart/2005/8/layout/hierarchy3"/>
    <dgm:cxn modelId="{CFDD18D6-F163-4D43-8F32-BA5EA66ACE09}" type="presParOf" srcId="{5D35C777-5815-4E47-9ACA-2C83B9F3C3C7}" destId="{42AE8D92-309A-415C-A288-C68FE984E6FC}" srcOrd="3" destOrd="0" presId="urn:microsoft.com/office/officeart/2005/8/layout/hierarchy3"/>
    <dgm:cxn modelId="{CCABADE7-4FC6-4F14-9352-5DB93812645A}" type="presParOf" srcId="{5D35C777-5815-4E47-9ACA-2C83B9F3C3C7}" destId="{7026D09B-BF6D-4CEA-B0DA-3732B4AF0B7B}" srcOrd="4" destOrd="0" presId="urn:microsoft.com/office/officeart/2005/8/layout/hierarchy3"/>
    <dgm:cxn modelId="{5DA66C79-A5C2-46FB-A7EE-8938CD2B0B95}" type="presParOf" srcId="{5D35C777-5815-4E47-9ACA-2C83B9F3C3C7}" destId="{E22166EC-8EE4-4B53-B2FA-3273C5A269BD}" srcOrd="5" destOrd="0" presId="urn:microsoft.com/office/officeart/2005/8/layout/hierarchy3"/>
    <dgm:cxn modelId="{D0FE511C-4629-40B8-B082-FFE47E715324}" type="presParOf" srcId="{5D35C777-5815-4E47-9ACA-2C83B9F3C3C7}" destId="{AECCD5EA-10A8-4BB5-9D98-298108B00980}" srcOrd="6" destOrd="0" presId="urn:microsoft.com/office/officeart/2005/8/layout/hierarchy3"/>
    <dgm:cxn modelId="{47D8ECB1-7FA0-4227-81D7-821CD3824A64}" type="presParOf" srcId="{5D35C777-5815-4E47-9ACA-2C83B9F3C3C7}" destId="{B28D5947-2DA5-4CE1-97E5-FED8207AF4D3}" srcOrd="7" destOrd="0" presId="urn:microsoft.com/office/officeart/2005/8/layout/hierarchy3"/>
    <dgm:cxn modelId="{D319EFDA-CE27-4AE0-991A-FAE2148EFB84}" type="presParOf" srcId="{5D35C777-5815-4E47-9ACA-2C83B9F3C3C7}" destId="{0290DCF6-EB65-4781-BE00-F5E8EB955819}" srcOrd="8" destOrd="0" presId="urn:microsoft.com/office/officeart/2005/8/layout/hierarchy3"/>
    <dgm:cxn modelId="{073BA89C-A890-4AFF-9B84-66D4F3EB1C62}" type="presParOf" srcId="{5D35C777-5815-4E47-9ACA-2C83B9F3C3C7}" destId="{05529566-D945-4700-A362-B98AAC8D8148}" srcOrd="9" destOrd="0" presId="urn:microsoft.com/office/officeart/2005/8/layout/hierarchy3"/>
    <dgm:cxn modelId="{8FC56A25-801F-4B88-904F-2909BB2C3EC1}" type="presParOf" srcId="{5D35C777-5815-4E47-9ACA-2C83B9F3C3C7}" destId="{342A5FD9-B31B-4E5B-BF77-D8B10F75D60A}" srcOrd="10" destOrd="0" presId="urn:microsoft.com/office/officeart/2005/8/layout/hierarchy3"/>
    <dgm:cxn modelId="{25332A79-3564-49D8-87C8-F57E5E3E847C}" type="presParOf" srcId="{5D35C777-5815-4E47-9ACA-2C83B9F3C3C7}" destId="{643C8BCC-09A0-4049-903C-2E606D32F873}" srcOrd="11" destOrd="0" presId="urn:microsoft.com/office/officeart/2005/8/layout/hierarchy3"/>
    <dgm:cxn modelId="{590BAED1-57F4-48AA-8CA7-E3B732C0F60B}" type="presParOf" srcId="{107E3D2B-ABA1-4389-A02B-9DC7DD23356A}" destId="{5ED68DED-B65C-406C-B530-F543297A1E49}" srcOrd="5" destOrd="0" presId="urn:microsoft.com/office/officeart/2005/8/layout/hierarchy3"/>
    <dgm:cxn modelId="{1AB800CC-B747-4036-BBB2-2CEC216CED21}" type="presParOf" srcId="{5ED68DED-B65C-406C-B530-F543297A1E49}" destId="{684CA55C-7B61-43F9-BFAE-7E77D1608B8E}" srcOrd="0" destOrd="0" presId="urn:microsoft.com/office/officeart/2005/8/layout/hierarchy3"/>
    <dgm:cxn modelId="{A76465FF-CBE5-4CE3-8AB6-5A9BF511E6E4}" type="presParOf" srcId="{684CA55C-7B61-43F9-BFAE-7E77D1608B8E}" destId="{066CD9CB-106C-4C22-A788-4E46E079BD99}" srcOrd="0" destOrd="0" presId="urn:microsoft.com/office/officeart/2005/8/layout/hierarchy3"/>
    <dgm:cxn modelId="{2E15F5C4-EB6F-4FD0-A4C3-AD911E926338}" type="presParOf" srcId="{684CA55C-7B61-43F9-BFAE-7E77D1608B8E}" destId="{AA09895D-36BA-4583-A447-E9C8414B5331}" srcOrd="1" destOrd="0" presId="urn:microsoft.com/office/officeart/2005/8/layout/hierarchy3"/>
    <dgm:cxn modelId="{DFDE651B-DA2D-4334-83E7-5CA43608A512}" type="presParOf" srcId="{5ED68DED-B65C-406C-B530-F543297A1E49}" destId="{A948B312-E6C2-491F-9AD1-242F25501DC3}" srcOrd="1" destOrd="0" presId="urn:microsoft.com/office/officeart/2005/8/layout/hierarchy3"/>
    <dgm:cxn modelId="{2B0F522C-6FBD-4B69-ADB0-BECABE8BCF8B}" type="presParOf" srcId="{A948B312-E6C2-491F-9AD1-242F25501DC3}" destId="{BB201691-4D89-41FB-8828-5DD58B75CDE4}" srcOrd="0" destOrd="0" presId="urn:microsoft.com/office/officeart/2005/8/layout/hierarchy3"/>
    <dgm:cxn modelId="{DBC20F18-7CA0-46EF-B677-CB0C25167887}" type="presParOf" srcId="{A948B312-E6C2-491F-9AD1-242F25501DC3}" destId="{1F9DB2CF-BCC2-4123-8BD7-9CBF4EC447F4}" srcOrd="1" destOrd="0" presId="urn:microsoft.com/office/officeart/2005/8/layout/hierarchy3"/>
    <dgm:cxn modelId="{CC166FE0-A33C-4F69-8A58-69234AC80437}" type="presParOf" srcId="{A948B312-E6C2-491F-9AD1-242F25501DC3}" destId="{0EAB7C9A-941C-42DC-87C0-F3A3A1AE2FF7}" srcOrd="2" destOrd="0" presId="urn:microsoft.com/office/officeart/2005/8/layout/hierarchy3"/>
    <dgm:cxn modelId="{C28DE241-0CC5-4F34-8077-305BCE382234}" type="presParOf" srcId="{A948B312-E6C2-491F-9AD1-242F25501DC3}" destId="{42E9A3CB-80AF-4BB6-9FD4-EBD8FE2049F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FA797-1794-458C-A2A1-FE50764A667E}">
      <dsp:nvSpPr>
        <dsp:cNvPr id="0" name=""/>
        <dsp:cNvSpPr/>
      </dsp:nvSpPr>
      <dsp:spPr>
        <a:xfrm>
          <a:off x="127834" y="2747"/>
          <a:ext cx="1213549" cy="60677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BE" sz="1500" b="1" kern="1200"/>
            <a:t>CESE-Wallonie</a:t>
          </a:r>
        </a:p>
      </dsp:txBody>
      <dsp:txXfrm>
        <a:off x="145606" y="20519"/>
        <a:ext cx="1178005" cy="571230"/>
      </dsp:txXfrm>
    </dsp:sp>
    <dsp:sp modelId="{5FADA988-757E-4215-9AD3-CF85813D3780}">
      <dsp:nvSpPr>
        <dsp:cNvPr id="0" name=""/>
        <dsp:cNvSpPr/>
      </dsp:nvSpPr>
      <dsp:spPr>
        <a:xfrm>
          <a:off x="249189" y="609522"/>
          <a:ext cx="121354" cy="455080"/>
        </a:xfrm>
        <a:custGeom>
          <a:avLst/>
          <a:gdLst/>
          <a:ahLst/>
          <a:cxnLst/>
          <a:rect l="0" t="0" r="0" b="0"/>
          <a:pathLst>
            <a:path>
              <a:moveTo>
                <a:pt x="0" y="0"/>
              </a:moveTo>
              <a:lnTo>
                <a:pt x="0" y="455080"/>
              </a:lnTo>
              <a:lnTo>
                <a:pt x="121354" y="455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D52C36-A22A-41C7-BF23-C35BDC6A402B}">
      <dsp:nvSpPr>
        <dsp:cNvPr id="0" name=""/>
        <dsp:cNvSpPr/>
      </dsp:nvSpPr>
      <dsp:spPr>
        <a:xfrm>
          <a:off x="370544" y="761215"/>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a:t>Bureau/ROMB/AG</a:t>
          </a:r>
          <a:br>
            <a:rPr lang="fr-BE" sz="1000" b="0" kern="1200"/>
          </a:br>
          <a:r>
            <a:rPr lang="fr-BE" sz="1000" b="0" kern="1200"/>
            <a:t>GPS-W</a:t>
          </a:r>
        </a:p>
      </dsp:txBody>
      <dsp:txXfrm>
        <a:off x="388316" y="778987"/>
        <a:ext cx="1404453" cy="571230"/>
      </dsp:txXfrm>
    </dsp:sp>
    <dsp:sp modelId="{6AB7A6A5-ED79-461C-A885-9DC8A556A052}">
      <dsp:nvSpPr>
        <dsp:cNvPr id="0" name=""/>
        <dsp:cNvSpPr/>
      </dsp:nvSpPr>
      <dsp:spPr>
        <a:xfrm>
          <a:off x="249189" y="609522"/>
          <a:ext cx="121354" cy="1213549"/>
        </a:xfrm>
        <a:custGeom>
          <a:avLst/>
          <a:gdLst/>
          <a:ahLst/>
          <a:cxnLst/>
          <a:rect l="0" t="0" r="0" b="0"/>
          <a:pathLst>
            <a:path>
              <a:moveTo>
                <a:pt x="0" y="0"/>
              </a:moveTo>
              <a:lnTo>
                <a:pt x="0" y="1213549"/>
              </a:lnTo>
              <a:lnTo>
                <a:pt x="121354" y="121354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5CCDA-7ECF-4762-A434-167C74F9617F}">
      <dsp:nvSpPr>
        <dsp:cNvPr id="0" name=""/>
        <dsp:cNvSpPr/>
      </dsp:nvSpPr>
      <dsp:spPr>
        <a:xfrm>
          <a:off x="370544" y="1519683"/>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cap="none" spc="0">
              <a:ln w="0"/>
              <a:solidFill>
                <a:schemeClr val="tx1"/>
              </a:solidFill>
              <a:effectLst>
                <a:outerShdw blurRad="38100" dist="19050" dir="2700000" algn="tl" rotWithShape="0">
                  <a:schemeClr val="dk1">
                    <a:alpha val="40000"/>
                  </a:schemeClr>
                </a:outerShdw>
              </a:effectLst>
            </a:rPr>
            <a:t>Commissions</a:t>
          </a:r>
          <a:br>
            <a:rPr lang="fr-BE" sz="1000" b="0" kern="1200"/>
          </a:br>
          <a:r>
            <a:rPr lang="fr-BE" sz="1000" b="0" kern="1200"/>
            <a:t>AIS + AIS élargie</a:t>
          </a:r>
          <a:br>
            <a:rPr lang="fr-BE" sz="1000" b="0" kern="1200"/>
          </a:br>
          <a:r>
            <a:rPr lang="fr-BE" sz="1000" b="0" kern="1200"/>
            <a:t>EFE / EFPI</a:t>
          </a:r>
        </a:p>
      </dsp:txBody>
      <dsp:txXfrm>
        <a:off x="388316" y="1537455"/>
        <a:ext cx="1404453" cy="571230"/>
      </dsp:txXfrm>
    </dsp:sp>
    <dsp:sp modelId="{218575B4-90D5-4072-BC67-30F59EABB17D}">
      <dsp:nvSpPr>
        <dsp:cNvPr id="0" name=""/>
        <dsp:cNvSpPr/>
      </dsp:nvSpPr>
      <dsp:spPr>
        <a:xfrm>
          <a:off x="249189" y="609522"/>
          <a:ext cx="121354" cy="1972017"/>
        </a:xfrm>
        <a:custGeom>
          <a:avLst/>
          <a:gdLst/>
          <a:ahLst/>
          <a:cxnLst/>
          <a:rect l="0" t="0" r="0" b="0"/>
          <a:pathLst>
            <a:path>
              <a:moveTo>
                <a:pt x="0" y="0"/>
              </a:moveTo>
              <a:lnTo>
                <a:pt x="0" y="1972017"/>
              </a:lnTo>
              <a:lnTo>
                <a:pt x="121354" y="197201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D0B7D-67BF-4BEC-B4F1-C8B961407CC6}">
      <dsp:nvSpPr>
        <dsp:cNvPr id="0" name=""/>
        <dsp:cNvSpPr/>
      </dsp:nvSpPr>
      <dsp:spPr>
        <a:xfrm>
          <a:off x="370544" y="2278152"/>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cap="none" spc="0">
              <a:ln w="0"/>
              <a:solidFill>
                <a:schemeClr val="tx1"/>
              </a:solidFill>
              <a:effectLst>
                <a:outerShdw blurRad="38100" dist="19050" dir="2700000" algn="tl" rotWithShape="0">
                  <a:schemeClr val="dk1">
                    <a:alpha val="40000"/>
                  </a:schemeClr>
                </a:outerShdw>
              </a:effectLst>
            </a:rPr>
            <a:t>Pôles</a:t>
          </a:r>
          <a:br>
            <a:rPr lang="fr-BE" sz="1000" b="0" kern="1200"/>
          </a:br>
          <a:r>
            <a:rPr lang="fr-BE" sz="1000" b="0" kern="1200"/>
            <a:t>Énergie / Mobilité / Pol. </a:t>
          </a:r>
          <a:r>
            <a:rPr lang="fr-BE" sz="1000" b="0" kern="1200" err="1"/>
            <a:t>Scientif</a:t>
          </a:r>
          <a:r>
            <a:rPr lang="fr-BE" sz="1000" b="0" kern="1200"/>
            <a:t> / Logement</a:t>
          </a:r>
        </a:p>
      </dsp:txBody>
      <dsp:txXfrm>
        <a:off x="388316" y="2295924"/>
        <a:ext cx="1404453" cy="571230"/>
      </dsp:txXfrm>
    </dsp:sp>
    <dsp:sp modelId="{3DF25EB5-5D02-44BA-BB57-DCBA82C8279E}">
      <dsp:nvSpPr>
        <dsp:cNvPr id="0" name=""/>
        <dsp:cNvSpPr/>
      </dsp:nvSpPr>
      <dsp:spPr>
        <a:xfrm>
          <a:off x="249189" y="609522"/>
          <a:ext cx="121354" cy="2730485"/>
        </a:xfrm>
        <a:custGeom>
          <a:avLst/>
          <a:gdLst/>
          <a:ahLst/>
          <a:cxnLst/>
          <a:rect l="0" t="0" r="0" b="0"/>
          <a:pathLst>
            <a:path>
              <a:moveTo>
                <a:pt x="0" y="0"/>
              </a:moveTo>
              <a:lnTo>
                <a:pt x="0" y="2730485"/>
              </a:lnTo>
              <a:lnTo>
                <a:pt x="121354" y="27304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58ACA-F1ED-4D9D-AC99-0C886CA33077}">
      <dsp:nvSpPr>
        <dsp:cNvPr id="0" name=""/>
        <dsp:cNvSpPr/>
      </dsp:nvSpPr>
      <dsp:spPr>
        <a:xfrm>
          <a:off x="370544" y="3036620"/>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cap="none" spc="0">
              <a:ln w="0"/>
              <a:solidFill>
                <a:srgbClr val="000000"/>
              </a:solidFill>
              <a:effectLst>
                <a:outerShdw blurRad="38100" dist="19050" dir="2700000" algn="tl" rotWithShape="0">
                  <a:schemeClr val="dk1">
                    <a:alpha val="40000"/>
                  </a:schemeClr>
                </a:outerShdw>
              </a:effectLst>
            </a:rPr>
            <a:t>Conseils Consultatifs</a:t>
          </a:r>
          <a:br>
            <a:rPr lang="fr-BE" sz="1000" b="0" kern="1200">
              <a:solidFill>
                <a:srgbClr val="000000"/>
              </a:solidFill>
            </a:rPr>
          </a:br>
          <a:r>
            <a:rPr lang="fr-BE" sz="1000" b="0" kern="1200">
              <a:solidFill>
                <a:srgbClr val="000000"/>
              </a:solidFill>
            </a:rPr>
            <a:t>CWES</a:t>
          </a:r>
        </a:p>
      </dsp:txBody>
      <dsp:txXfrm>
        <a:off x="388316" y="3054392"/>
        <a:ext cx="1404453" cy="571230"/>
      </dsp:txXfrm>
    </dsp:sp>
    <dsp:sp modelId="{74455B19-1BAF-44D9-BB38-A4DB7F452CD4}">
      <dsp:nvSpPr>
        <dsp:cNvPr id="0" name=""/>
        <dsp:cNvSpPr/>
      </dsp:nvSpPr>
      <dsp:spPr>
        <a:xfrm>
          <a:off x="249189" y="609522"/>
          <a:ext cx="121354" cy="3633690"/>
        </a:xfrm>
        <a:custGeom>
          <a:avLst/>
          <a:gdLst/>
          <a:ahLst/>
          <a:cxnLst/>
          <a:rect l="0" t="0" r="0" b="0"/>
          <a:pathLst>
            <a:path>
              <a:moveTo>
                <a:pt x="0" y="0"/>
              </a:moveTo>
              <a:lnTo>
                <a:pt x="0" y="3633690"/>
              </a:lnTo>
              <a:lnTo>
                <a:pt x="121354" y="363369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0996EF-2F64-46C9-BEA6-F4AA78F07E51}">
      <dsp:nvSpPr>
        <dsp:cNvPr id="0" name=""/>
        <dsp:cNvSpPr/>
      </dsp:nvSpPr>
      <dsp:spPr>
        <a:xfrm>
          <a:off x="370544" y="3795088"/>
          <a:ext cx="1439997" cy="89624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cap="none" spc="0">
              <a:ln w="0"/>
              <a:solidFill>
                <a:schemeClr val="tx1"/>
              </a:solidFill>
              <a:effectLst>
                <a:outerShdw blurRad="38100" dist="19050" dir="2700000" algn="tl" rotWithShape="0">
                  <a:schemeClr val="dk1">
                    <a:alpha val="40000"/>
                  </a:schemeClr>
                </a:outerShdw>
              </a:effectLst>
            </a:rPr>
            <a:t>Commissions agréments</a:t>
          </a:r>
          <a:br>
            <a:rPr lang="fr-BE" sz="1000" b="0" kern="1200"/>
          </a:br>
          <a:r>
            <a:rPr lang="fr-BE" sz="1000" b="0" kern="1200"/>
            <a:t>Commissions CISP</a:t>
          </a:r>
          <a:br>
            <a:rPr lang="fr-BE" sz="1000" b="0" kern="1200"/>
          </a:br>
          <a:r>
            <a:rPr lang="fr-BE" sz="1000" b="0" kern="1200"/>
            <a:t>COMES</a:t>
          </a:r>
          <a:br>
            <a:rPr lang="fr-BE" sz="1000" b="0" kern="1200"/>
          </a:br>
          <a:r>
            <a:rPr lang="fr-BE" sz="1000" b="0" kern="1200"/>
            <a:t>Commission T-S</a:t>
          </a:r>
          <a:br>
            <a:rPr lang="fr-BE" sz="1000" b="0" kern="1200"/>
          </a:br>
          <a:r>
            <a:rPr lang="fr-BE" sz="1000" b="0" kern="1200"/>
            <a:t>Commission CEP</a:t>
          </a:r>
        </a:p>
      </dsp:txBody>
      <dsp:txXfrm>
        <a:off x="396794" y="3821338"/>
        <a:ext cx="1387497" cy="843748"/>
      </dsp:txXfrm>
    </dsp:sp>
    <dsp:sp modelId="{FE93DC95-CE0D-4F6C-9820-8A99BC00D32F}">
      <dsp:nvSpPr>
        <dsp:cNvPr id="0" name=""/>
        <dsp:cNvSpPr/>
      </dsp:nvSpPr>
      <dsp:spPr>
        <a:xfrm>
          <a:off x="1871219" y="2747"/>
          <a:ext cx="1213549" cy="60677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BE" sz="1500" b="1" kern="1200" err="1"/>
            <a:t>AViQ</a:t>
          </a:r>
          <a:endParaRPr lang="fr-BE" sz="1500" b="1" kern="1200"/>
        </a:p>
      </dsp:txBody>
      <dsp:txXfrm>
        <a:off x="1888991" y="20519"/>
        <a:ext cx="1178005" cy="571230"/>
      </dsp:txXfrm>
    </dsp:sp>
    <dsp:sp modelId="{36D7263E-94C2-4EF1-A8A0-4E60346752F5}">
      <dsp:nvSpPr>
        <dsp:cNvPr id="0" name=""/>
        <dsp:cNvSpPr/>
      </dsp:nvSpPr>
      <dsp:spPr>
        <a:xfrm>
          <a:off x="1992574" y="609522"/>
          <a:ext cx="121354" cy="455080"/>
        </a:xfrm>
        <a:custGeom>
          <a:avLst/>
          <a:gdLst/>
          <a:ahLst/>
          <a:cxnLst/>
          <a:rect l="0" t="0" r="0" b="0"/>
          <a:pathLst>
            <a:path>
              <a:moveTo>
                <a:pt x="0" y="0"/>
              </a:moveTo>
              <a:lnTo>
                <a:pt x="0" y="455080"/>
              </a:lnTo>
              <a:lnTo>
                <a:pt x="121354" y="455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19C196-C72F-4E9C-8545-0047825DE5FF}">
      <dsp:nvSpPr>
        <dsp:cNvPr id="0" name=""/>
        <dsp:cNvSpPr/>
      </dsp:nvSpPr>
      <dsp:spPr>
        <a:xfrm>
          <a:off x="2113929" y="761215"/>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Conseil général</a:t>
          </a:r>
        </a:p>
      </dsp:txBody>
      <dsp:txXfrm>
        <a:off x="2131701" y="778987"/>
        <a:ext cx="1404453" cy="571230"/>
      </dsp:txXfrm>
    </dsp:sp>
    <dsp:sp modelId="{7AAF0BF1-B9D7-4F46-A211-7567B154D3E2}">
      <dsp:nvSpPr>
        <dsp:cNvPr id="0" name=""/>
        <dsp:cNvSpPr/>
      </dsp:nvSpPr>
      <dsp:spPr>
        <a:xfrm>
          <a:off x="1992574" y="609522"/>
          <a:ext cx="121354" cy="1213549"/>
        </a:xfrm>
        <a:custGeom>
          <a:avLst/>
          <a:gdLst/>
          <a:ahLst/>
          <a:cxnLst/>
          <a:rect l="0" t="0" r="0" b="0"/>
          <a:pathLst>
            <a:path>
              <a:moveTo>
                <a:pt x="0" y="0"/>
              </a:moveTo>
              <a:lnTo>
                <a:pt x="0" y="1213549"/>
              </a:lnTo>
              <a:lnTo>
                <a:pt x="121354" y="121354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42C30-7004-48B5-B30E-DE0EBBC06607}">
      <dsp:nvSpPr>
        <dsp:cNvPr id="0" name=""/>
        <dsp:cNvSpPr/>
      </dsp:nvSpPr>
      <dsp:spPr>
        <a:xfrm>
          <a:off x="2113929" y="1519683"/>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Comité Branche Santé</a:t>
          </a:r>
        </a:p>
      </dsp:txBody>
      <dsp:txXfrm>
        <a:off x="2131701" y="1537455"/>
        <a:ext cx="1404453" cy="571230"/>
      </dsp:txXfrm>
    </dsp:sp>
    <dsp:sp modelId="{A241971F-98E3-4A08-924F-A9B698A9323A}">
      <dsp:nvSpPr>
        <dsp:cNvPr id="0" name=""/>
        <dsp:cNvSpPr/>
      </dsp:nvSpPr>
      <dsp:spPr>
        <a:xfrm>
          <a:off x="1992574" y="609522"/>
          <a:ext cx="121354" cy="1972017"/>
        </a:xfrm>
        <a:custGeom>
          <a:avLst/>
          <a:gdLst/>
          <a:ahLst/>
          <a:cxnLst/>
          <a:rect l="0" t="0" r="0" b="0"/>
          <a:pathLst>
            <a:path>
              <a:moveTo>
                <a:pt x="0" y="0"/>
              </a:moveTo>
              <a:lnTo>
                <a:pt x="0" y="1972017"/>
              </a:lnTo>
              <a:lnTo>
                <a:pt x="121354" y="197201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BBD74-B87C-4EF8-8530-14D43B906452}">
      <dsp:nvSpPr>
        <dsp:cNvPr id="0" name=""/>
        <dsp:cNvSpPr/>
      </dsp:nvSpPr>
      <dsp:spPr>
        <a:xfrm>
          <a:off x="2113929" y="2278152"/>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a:t>Comité Branche Handicap</a:t>
          </a:r>
        </a:p>
      </dsp:txBody>
      <dsp:txXfrm>
        <a:off x="2131701" y="2295924"/>
        <a:ext cx="1404453" cy="571230"/>
      </dsp:txXfrm>
    </dsp:sp>
    <dsp:sp modelId="{9D2A2E92-63E4-45DF-9FD3-66533C5671CA}">
      <dsp:nvSpPr>
        <dsp:cNvPr id="0" name=""/>
        <dsp:cNvSpPr/>
      </dsp:nvSpPr>
      <dsp:spPr>
        <a:xfrm>
          <a:off x="1992574" y="609522"/>
          <a:ext cx="121354" cy="2730485"/>
        </a:xfrm>
        <a:custGeom>
          <a:avLst/>
          <a:gdLst/>
          <a:ahLst/>
          <a:cxnLst/>
          <a:rect l="0" t="0" r="0" b="0"/>
          <a:pathLst>
            <a:path>
              <a:moveTo>
                <a:pt x="0" y="0"/>
              </a:moveTo>
              <a:lnTo>
                <a:pt x="0" y="2730485"/>
              </a:lnTo>
              <a:lnTo>
                <a:pt x="121354" y="27304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4188B-3E7A-4A8E-B050-5EA7C9C0BFAD}">
      <dsp:nvSpPr>
        <dsp:cNvPr id="0" name=""/>
        <dsp:cNvSpPr/>
      </dsp:nvSpPr>
      <dsp:spPr>
        <a:xfrm>
          <a:off x="2113929" y="3036620"/>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b="0" kern="1200"/>
            <a:t>Comité Branche Famille</a:t>
          </a:r>
        </a:p>
      </dsp:txBody>
      <dsp:txXfrm>
        <a:off x="2131701" y="3054392"/>
        <a:ext cx="1404453" cy="571230"/>
      </dsp:txXfrm>
    </dsp:sp>
    <dsp:sp modelId="{0D6181EB-A25A-47F2-A848-AA755DB0972B}">
      <dsp:nvSpPr>
        <dsp:cNvPr id="0" name=""/>
        <dsp:cNvSpPr/>
      </dsp:nvSpPr>
      <dsp:spPr>
        <a:xfrm>
          <a:off x="3614603" y="2747"/>
          <a:ext cx="1213549" cy="60677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BE" sz="1500" b="1" kern="1200"/>
            <a:t>ONE</a:t>
          </a:r>
        </a:p>
      </dsp:txBody>
      <dsp:txXfrm>
        <a:off x="3632375" y="20519"/>
        <a:ext cx="1178005" cy="571230"/>
      </dsp:txXfrm>
    </dsp:sp>
    <dsp:sp modelId="{46AC5E46-FF6D-49CC-8EBD-9B160A02529D}">
      <dsp:nvSpPr>
        <dsp:cNvPr id="0" name=""/>
        <dsp:cNvSpPr/>
      </dsp:nvSpPr>
      <dsp:spPr>
        <a:xfrm>
          <a:off x="3735958" y="609522"/>
          <a:ext cx="121354" cy="455080"/>
        </a:xfrm>
        <a:custGeom>
          <a:avLst/>
          <a:gdLst/>
          <a:ahLst/>
          <a:cxnLst/>
          <a:rect l="0" t="0" r="0" b="0"/>
          <a:pathLst>
            <a:path>
              <a:moveTo>
                <a:pt x="0" y="0"/>
              </a:moveTo>
              <a:lnTo>
                <a:pt x="0" y="455080"/>
              </a:lnTo>
              <a:lnTo>
                <a:pt x="121354" y="455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5E64B-83CD-44E2-84AB-BA3098F21487}">
      <dsp:nvSpPr>
        <dsp:cNvPr id="0" name=""/>
        <dsp:cNvSpPr/>
      </dsp:nvSpPr>
      <dsp:spPr>
        <a:xfrm>
          <a:off x="3857313" y="761215"/>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Comité de programmation</a:t>
          </a:r>
        </a:p>
      </dsp:txBody>
      <dsp:txXfrm>
        <a:off x="3875085" y="778987"/>
        <a:ext cx="1404453" cy="571230"/>
      </dsp:txXfrm>
    </dsp:sp>
    <dsp:sp modelId="{1282431D-8938-4A37-A2AC-2FB9632F67E3}">
      <dsp:nvSpPr>
        <dsp:cNvPr id="0" name=""/>
        <dsp:cNvSpPr/>
      </dsp:nvSpPr>
      <dsp:spPr>
        <a:xfrm>
          <a:off x="3735958" y="609522"/>
          <a:ext cx="121354" cy="1213549"/>
        </a:xfrm>
        <a:custGeom>
          <a:avLst/>
          <a:gdLst/>
          <a:ahLst/>
          <a:cxnLst/>
          <a:rect l="0" t="0" r="0" b="0"/>
          <a:pathLst>
            <a:path>
              <a:moveTo>
                <a:pt x="0" y="0"/>
              </a:moveTo>
              <a:lnTo>
                <a:pt x="0" y="1213549"/>
              </a:lnTo>
              <a:lnTo>
                <a:pt x="121354" y="121354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1C392-0A5B-42EC-B1CC-3F57488F4117}">
      <dsp:nvSpPr>
        <dsp:cNvPr id="0" name=""/>
        <dsp:cNvSpPr/>
      </dsp:nvSpPr>
      <dsp:spPr>
        <a:xfrm>
          <a:off x="3857313" y="1519683"/>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Conseil d’avis</a:t>
          </a:r>
        </a:p>
      </dsp:txBody>
      <dsp:txXfrm>
        <a:off x="3875085" y="1537455"/>
        <a:ext cx="1404453" cy="571230"/>
      </dsp:txXfrm>
    </dsp:sp>
    <dsp:sp modelId="{9C237E85-5356-46C5-831A-88F56517296E}">
      <dsp:nvSpPr>
        <dsp:cNvPr id="0" name=""/>
        <dsp:cNvSpPr/>
      </dsp:nvSpPr>
      <dsp:spPr>
        <a:xfrm>
          <a:off x="5357988" y="2747"/>
          <a:ext cx="1213549" cy="60677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BE" sz="1500" b="1" kern="1200"/>
            <a:t>FOREM</a:t>
          </a:r>
        </a:p>
      </dsp:txBody>
      <dsp:txXfrm>
        <a:off x="5375760" y="20519"/>
        <a:ext cx="1178005" cy="571230"/>
      </dsp:txXfrm>
    </dsp:sp>
    <dsp:sp modelId="{F39785EB-C0F6-4047-AC5E-38BA97CE3788}">
      <dsp:nvSpPr>
        <dsp:cNvPr id="0" name=""/>
        <dsp:cNvSpPr/>
      </dsp:nvSpPr>
      <dsp:spPr>
        <a:xfrm>
          <a:off x="5479343" y="609522"/>
          <a:ext cx="121354" cy="455080"/>
        </a:xfrm>
        <a:custGeom>
          <a:avLst/>
          <a:gdLst/>
          <a:ahLst/>
          <a:cxnLst/>
          <a:rect l="0" t="0" r="0" b="0"/>
          <a:pathLst>
            <a:path>
              <a:moveTo>
                <a:pt x="0" y="0"/>
              </a:moveTo>
              <a:lnTo>
                <a:pt x="0" y="455080"/>
              </a:lnTo>
              <a:lnTo>
                <a:pt x="121354" y="455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058E2-3727-4172-BF96-0DDBEC323053}">
      <dsp:nvSpPr>
        <dsp:cNvPr id="0" name=""/>
        <dsp:cNvSpPr/>
      </dsp:nvSpPr>
      <dsp:spPr>
        <a:xfrm>
          <a:off x="5600698" y="761215"/>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Comité de gestion</a:t>
          </a:r>
        </a:p>
      </dsp:txBody>
      <dsp:txXfrm>
        <a:off x="5618470" y="778987"/>
        <a:ext cx="1404453" cy="571230"/>
      </dsp:txXfrm>
    </dsp:sp>
    <dsp:sp modelId="{B6F60B30-4046-484F-B151-25B7BBC1B811}">
      <dsp:nvSpPr>
        <dsp:cNvPr id="0" name=""/>
        <dsp:cNvSpPr/>
      </dsp:nvSpPr>
      <dsp:spPr>
        <a:xfrm>
          <a:off x="5479343" y="609522"/>
          <a:ext cx="121354" cy="1213549"/>
        </a:xfrm>
        <a:custGeom>
          <a:avLst/>
          <a:gdLst/>
          <a:ahLst/>
          <a:cxnLst/>
          <a:rect l="0" t="0" r="0" b="0"/>
          <a:pathLst>
            <a:path>
              <a:moveTo>
                <a:pt x="0" y="0"/>
              </a:moveTo>
              <a:lnTo>
                <a:pt x="0" y="1213549"/>
              </a:lnTo>
              <a:lnTo>
                <a:pt x="121354" y="121354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F010E8-1443-4A0A-B167-301B1773479F}">
      <dsp:nvSpPr>
        <dsp:cNvPr id="0" name=""/>
        <dsp:cNvSpPr/>
      </dsp:nvSpPr>
      <dsp:spPr>
        <a:xfrm>
          <a:off x="5600698" y="1519683"/>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Costra Economie sociale</a:t>
          </a:r>
        </a:p>
      </dsp:txBody>
      <dsp:txXfrm>
        <a:off x="5618470" y="1537455"/>
        <a:ext cx="1404453" cy="571230"/>
      </dsp:txXfrm>
    </dsp:sp>
    <dsp:sp modelId="{FFE4067E-39B7-46F3-B192-260A8435B1BF}">
      <dsp:nvSpPr>
        <dsp:cNvPr id="0" name=""/>
        <dsp:cNvSpPr/>
      </dsp:nvSpPr>
      <dsp:spPr>
        <a:xfrm>
          <a:off x="5479343" y="609522"/>
          <a:ext cx="121354" cy="1972017"/>
        </a:xfrm>
        <a:custGeom>
          <a:avLst/>
          <a:gdLst/>
          <a:ahLst/>
          <a:cxnLst/>
          <a:rect l="0" t="0" r="0" b="0"/>
          <a:pathLst>
            <a:path>
              <a:moveTo>
                <a:pt x="0" y="0"/>
              </a:moveTo>
              <a:lnTo>
                <a:pt x="0" y="1972017"/>
              </a:lnTo>
              <a:lnTo>
                <a:pt x="121354" y="197201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BC82C-BF68-48F0-BD8B-731CBAD98632}">
      <dsp:nvSpPr>
        <dsp:cNvPr id="0" name=""/>
        <dsp:cNvSpPr/>
      </dsp:nvSpPr>
      <dsp:spPr>
        <a:xfrm>
          <a:off x="5600698" y="2278152"/>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Bassins EFE</a:t>
          </a:r>
        </a:p>
      </dsp:txBody>
      <dsp:txXfrm>
        <a:off x="5618470" y="2295924"/>
        <a:ext cx="1404453" cy="571230"/>
      </dsp:txXfrm>
    </dsp:sp>
    <dsp:sp modelId="{12DDEAF5-D3C9-496D-BC65-E235F091E22C}">
      <dsp:nvSpPr>
        <dsp:cNvPr id="0" name=""/>
        <dsp:cNvSpPr/>
      </dsp:nvSpPr>
      <dsp:spPr>
        <a:xfrm>
          <a:off x="7068063" y="2747"/>
          <a:ext cx="1380096" cy="60677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BE" sz="1500" b="1" kern="1200"/>
            <a:t>Formation Enseignement</a:t>
          </a:r>
        </a:p>
      </dsp:txBody>
      <dsp:txXfrm>
        <a:off x="7085835" y="20519"/>
        <a:ext cx="1344552" cy="571230"/>
      </dsp:txXfrm>
    </dsp:sp>
    <dsp:sp modelId="{A44B3240-98A0-4F47-8663-69A626450620}">
      <dsp:nvSpPr>
        <dsp:cNvPr id="0" name=""/>
        <dsp:cNvSpPr/>
      </dsp:nvSpPr>
      <dsp:spPr>
        <a:xfrm>
          <a:off x="7206073" y="609522"/>
          <a:ext cx="138009" cy="455080"/>
        </a:xfrm>
        <a:custGeom>
          <a:avLst/>
          <a:gdLst/>
          <a:ahLst/>
          <a:cxnLst/>
          <a:rect l="0" t="0" r="0" b="0"/>
          <a:pathLst>
            <a:path>
              <a:moveTo>
                <a:pt x="0" y="0"/>
              </a:moveTo>
              <a:lnTo>
                <a:pt x="0" y="455080"/>
              </a:lnTo>
              <a:lnTo>
                <a:pt x="138009" y="455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388A52-274A-4CD1-B055-58E072F792A3}">
      <dsp:nvSpPr>
        <dsp:cNvPr id="0" name=""/>
        <dsp:cNvSpPr/>
      </dsp:nvSpPr>
      <dsp:spPr>
        <a:xfrm>
          <a:off x="7344083" y="761215"/>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CVDC Consortium de validation des compétences – Commission agrément</a:t>
          </a:r>
        </a:p>
      </dsp:txBody>
      <dsp:txXfrm>
        <a:off x="7361855" y="778987"/>
        <a:ext cx="1404453" cy="571230"/>
      </dsp:txXfrm>
    </dsp:sp>
    <dsp:sp modelId="{DB55CADD-95B0-4494-88B4-508DCD7A4763}">
      <dsp:nvSpPr>
        <dsp:cNvPr id="0" name=""/>
        <dsp:cNvSpPr/>
      </dsp:nvSpPr>
      <dsp:spPr>
        <a:xfrm>
          <a:off x="7206073" y="609522"/>
          <a:ext cx="138009" cy="1213549"/>
        </a:xfrm>
        <a:custGeom>
          <a:avLst/>
          <a:gdLst/>
          <a:ahLst/>
          <a:cxnLst/>
          <a:rect l="0" t="0" r="0" b="0"/>
          <a:pathLst>
            <a:path>
              <a:moveTo>
                <a:pt x="0" y="0"/>
              </a:moveTo>
              <a:lnTo>
                <a:pt x="0" y="1213549"/>
              </a:lnTo>
              <a:lnTo>
                <a:pt x="138009" y="121354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E8D92-309A-415C-A288-C68FE984E6FC}">
      <dsp:nvSpPr>
        <dsp:cNvPr id="0" name=""/>
        <dsp:cNvSpPr/>
      </dsp:nvSpPr>
      <dsp:spPr>
        <a:xfrm>
          <a:off x="7344083" y="1519683"/>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SFMQ</a:t>
          </a:r>
          <a:br>
            <a:rPr lang="fr-BE" sz="1000" kern="1200"/>
          </a:br>
          <a:r>
            <a:rPr lang="fr-BE" sz="1000" kern="1200"/>
            <a:t>Chambre des métiers</a:t>
          </a:r>
        </a:p>
      </dsp:txBody>
      <dsp:txXfrm>
        <a:off x="7361855" y="1537455"/>
        <a:ext cx="1404453" cy="571230"/>
      </dsp:txXfrm>
    </dsp:sp>
    <dsp:sp modelId="{7026D09B-BF6D-4CEA-B0DA-3732B4AF0B7B}">
      <dsp:nvSpPr>
        <dsp:cNvPr id="0" name=""/>
        <dsp:cNvSpPr/>
      </dsp:nvSpPr>
      <dsp:spPr>
        <a:xfrm>
          <a:off x="7206073" y="609522"/>
          <a:ext cx="138009" cy="1972017"/>
        </a:xfrm>
        <a:custGeom>
          <a:avLst/>
          <a:gdLst/>
          <a:ahLst/>
          <a:cxnLst/>
          <a:rect l="0" t="0" r="0" b="0"/>
          <a:pathLst>
            <a:path>
              <a:moveTo>
                <a:pt x="0" y="0"/>
              </a:moveTo>
              <a:lnTo>
                <a:pt x="0" y="1972017"/>
              </a:lnTo>
              <a:lnTo>
                <a:pt x="138009" y="1972017"/>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166EC-8EE4-4B53-B2FA-3273C5A269BD}">
      <dsp:nvSpPr>
        <dsp:cNvPr id="0" name=""/>
        <dsp:cNvSpPr/>
      </dsp:nvSpPr>
      <dsp:spPr>
        <a:xfrm>
          <a:off x="7344083" y="2278152"/>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ARES </a:t>
          </a:r>
          <a:br>
            <a:rPr lang="fr-BE" sz="1000" kern="1200"/>
          </a:br>
          <a:r>
            <a:rPr lang="fr-BE" sz="1000" kern="1200"/>
            <a:t>Commission sociale des hautes écoles et PS</a:t>
          </a:r>
        </a:p>
      </dsp:txBody>
      <dsp:txXfrm>
        <a:off x="7361855" y="2295924"/>
        <a:ext cx="1404453" cy="571230"/>
      </dsp:txXfrm>
    </dsp:sp>
    <dsp:sp modelId="{AECCD5EA-10A8-4BB5-9D98-298108B00980}">
      <dsp:nvSpPr>
        <dsp:cNvPr id="0" name=""/>
        <dsp:cNvSpPr/>
      </dsp:nvSpPr>
      <dsp:spPr>
        <a:xfrm>
          <a:off x="7206073" y="609522"/>
          <a:ext cx="138009" cy="2730485"/>
        </a:xfrm>
        <a:custGeom>
          <a:avLst/>
          <a:gdLst/>
          <a:ahLst/>
          <a:cxnLst/>
          <a:rect l="0" t="0" r="0" b="0"/>
          <a:pathLst>
            <a:path>
              <a:moveTo>
                <a:pt x="0" y="0"/>
              </a:moveTo>
              <a:lnTo>
                <a:pt x="0" y="2730485"/>
              </a:lnTo>
              <a:lnTo>
                <a:pt x="138009" y="273048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D5947-2DA5-4CE1-97E5-FED8207AF4D3}">
      <dsp:nvSpPr>
        <dsp:cNvPr id="0" name=""/>
        <dsp:cNvSpPr/>
      </dsp:nvSpPr>
      <dsp:spPr>
        <a:xfrm>
          <a:off x="7344083" y="3036620"/>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Pacte pour Enseignement excellence</a:t>
          </a:r>
          <a:br>
            <a:rPr lang="fr-BE" sz="1000" kern="1200"/>
          </a:br>
          <a:r>
            <a:rPr lang="fr-BE" sz="1000" kern="1200"/>
            <a:t>Comité accompagnement</a:t>
          </a:r>
        </a:p>
      </dsp:txBody>
      <dsp:txXfrm>
        <a:off x="7361855" y="3054392"/>
        <a:ext cx="1404453" cy="571230"/>
      </dsp:txXfrm>
    </dsp:sp>
    <dsp:sp modelId="{0290DCF6-EB65-4781-BE00-F5E8EB955819}">
      <dsp:nvSpPr>
        <dsp:cNvPr id="0" name=""/>
        <dsp:cNvSpPr/>
      </dsp:nvSpPr>
      <dsp:spPr>
        <a:xfrm>
          <a:off x="7206073" y="609522"/>
          <a:ext cx="138009" cy="3488953"/>
        </a:xfrm>
        <a:custGeom>
          <a:avLst/>
          <a:gdLst/>
          <a:ahLst/>
          <a:cxnLst/>
          <a:rect l="0" t="0" r="0" b="0"/>
          <a:pathLst>
            <a:path>
              <a:moveTo>
                <a:pt x="0" y="0"/>
              </a:moveTo>
              <a:lnTo>
                <a:pt x="0" y="3488953"/>
              </a:lnTo>
              <a:lnTo>
                <a:pt x="138009" y="348895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29566-D945-4700-A362-B98AAC8D8148}">
      <dsp:nvSpPr>
        <dsp:cNvPr id="0" name=""/>
        <dsp:cNvSpPr/>
      </dsp:nvSpPr>
      <dsp:spPr>
        <a:xfrm>
          <a:off x="7344083" y="3795088"/>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APEF</a:t>
          </a:r>
          <a:br>
            <a:rPr lang="fr-BE" sz="1000" kern="1200"/>
          </a:br>
          <a:r>
            <a:rPr lang="fr-BE" sz="1000" kern="1200"/>
            <a:t>Conseil d’administration</a:t>
          </a:r>
        </a:p>
      </dsp:txBody>
      <dsp:txXfrm>
        <a:off x="7361855" y="3812860"/>
        <a:ext cx="1404453" cy="571230"/>
      </dsp:txXfrm>
    </dsp:sp>
    <dsp:sp modelId="{342A5FD9-B31B-4E5B-BF77-D8B10F75D60A}">
      <dsp:nvSpPr>
        <dsp:cNvPr id="0" name=""/>
        <dsp:cNvSpPr/>
      </dsp:nvSpPr>
      <dsp:spPr>
        <a:xfrm>
          <a:off x="7206073" y="609522"/>
          <a:ext cx="138009" cy="4247422"/>
        </a:xfrm>
        <a:custGeom>
          <a:avLst/>
          <a:gdLst/>
          <a:ahLst/>
          <a:cxnLst/>
          <a:rect l="0" t="0" r="0" b="0"/>
          <a:pathLst>
            <a:path>
              <a:moveTo>
                <a:pt x="0" y="0"/>
              </a:moveTo>
              <a:lnTo>
                <a:pt x="0" y="4247422"/>
              </a:lnTo>
              <a:lnTo>
                <a:pt x="138009" y="4247422"/>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3C8BCC-09A0-4049-903C-2E606D32F873}">
      <dsp:nvSpPr>
        <dsp:cNvPr id="0" name=""/>
        <dsp:cNvSpPr/>
      </dsp:nvSpPr>
      <dsp:spPr>
        <a:xfrm>
          <a:off x="7344083" y="4553556"/>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OFFA – Office Francophone de la formation en alternance</a:t>
          </a:r>
        </a:p>
      </dsp:txBody>
      <dsp:txXfrm>
        <a:off x="7361855" y="4571328"/>
        <a:ext cx="1404453" cy="571230"/>
      </dsp:txXfrm>
    </dsp:sp>
    <dsp:sp modelId="{066CD9CB-106C-4C22-A788-4E46E079BD99}">
      <dsp:nvSpPr>
        <dsp:cNvPr id="0" name=""/>
        <dsp:cNvSpPr/>
      </dsp:nvSpPr>
      <dsp:spPr>
        <a:xfrm>
          <a:off x="8844758" y="2747"/>
          <a:ext cx="1213549" cy="60677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BE" sz="1500" b="1" kern="1200"/>
            <a:t>Europe</a:t>
          </a:r>
        </a:p>
      </dsp:txBody>
      <dsp:txXfrm>
        <a:off x="8862530" y="20519"/>
        <a:ext cx="1178005" cy="571230"/>
      </dsp:txXfrm>
    </dsp:sp>
    <dsp:sp modelId="{BB201691-4D89-41FB-8828-5DD58B75CDE4}">
      <dsp:nvSpPr>
        <dsp:cNvPr id="0" name=""/>
        <dsp:cNvSpPr/>
      </dsp:nvSpPr>
      <dsp:spPr>
        <a:xfrm>
          <a:off x="8966113" y="609522"/>
          <a:ext cx="121354" cy="455080"/>
        </a:xfrm>
        <a:custGeom>
          <a:avLst/>
          <a:gdLst/>
          <a:ahLst/>
          <a:cxnLst/>
          <a:rect l="0" t="0" r="0" b="0"/>
          <a:pathLst>
            <a:path>
              <a:moveTo>
                <a:pt x="0" y="0"/>
              </a:moveTo>
              <a:lnTo>
                <a:pt x="0" y="455080"/>
              </a:lnTo>
              <a:lnTo>
                <a:pt x="121354" y="45508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DB2CF-BCC2-4123-8BD7-9CBF4EC447F4}">
      <dsp:nvSpPr>
        <dsp:cNvPr id="0" name=""/>
        <dsp:cNvSpPr/>
      </dsp:nvSpPr>
      <dsp:spPr>
        <a:xfrm>
          <a:off x="9087468" y="761215"/>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Social </a:t>
          </a:r>
          <a:r>
            <a:rPr lang="fr-BE" sz="1000" kern="1200" err="1"/>
            <a:t>Employers</a:t>
          </a:r>
          <a:r>
            <a:rPr lang="fr-BE" sz="1000" kern="1200"/>
            <a:t> – Fédération des employeurs sociaux</a:t>
          </a:r>
        </a:p>
      </dsp:txBody>
      <dsp:txXfrm>
        <a:off x="9105240" y="778987"/>
        <a:ext cx="1404453" cy="571230"/>
      </dsp:txXfrm>
    </dsp:sp>
    <dsp:sp modelId="{0EAB7C9A-941C-42DC-87C0-F3A3A1AE2FF7}">
      <dsp:nvSpPr>
        <dsp:cNvPr id="0" name=""/>
        <dsp:cNvSpPr/>
      </dsp:nvSpPr>
      <dsp:spPr>
        <a:xfrm>
          <a:off x="8966113" y="609522"/>
          <a:ext cx="121354" cy="1213549"/>
        </a:xfrm>
        <a:custGeom>
          <a:avLst/>
          <a:gdLst/>
          <a:ahLst/>
          <a:cxnLst/>
          <a:rect l="0" t="0" r="0" b="0"/>
          <a:pathLst>
            <a:path>
              <a:moveTo>
                <a:pt x="0" y="0"/>
              </a:moveTo>
              <a:lnTo>
                <a:pt x="0" y="1213549"/>
              </a:lnTo>
              <a:lnTo>
                <a:pt x="121354" y="121354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9A3CB-80AF-4BB6-9FD4-EBD8FE2049F0}">
      <dsp:nvSpPr>
        <dsp:cNvPr id="0" name=""/>
        <dsp:cNvSpPr/>
      </dsp:nvSpPr>
      <dsp:spPr>
        <a:xfrm>
          <a:off x="9087468" y="1519683"/>
          <a:ext cx="1439997" cy="606774"/>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BE" sz="1000" kern="1200"/>
            <a:t>CEDAG</a:t>
          </a:r>
        </a:p>
      </dsp:txBody>
      <dsp:txXfrm>
        <a:off x="9105240" y="1537455"/>
        <a:ext cx="1404453" cy="571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E2E1608-E3E6-C823-07FE-77F80583DBB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8E7093EF-BA99-808A-FED7-FDD7950DDFAB}"/>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B728798-F1B8-4749-9D75-809EB9F8117D}" type="datetimeFigureOut">
              <a:rPr lang="fr-BE" smtClean="0"/>
              <a:t>14-04-25</a:t>
            </a:fld>
            <a:endParaRPr lang="fr-BE"/>
          </a:p>
        </p:txBody>
      </p:sp>
      <p:sp>
        <p:nvSpPr>
          <p:cNvPr id="4" name="Espace réservé du pied de page 3">
            <a:extLst>
              <a:ext uri="{FF2B5EF4-FFF2-40B4-BE49-F238E27FC236}">
                <a16:creationId xmlns:a16="http://schemas.microsoft.com/office/drawing/2014/main" id="{1672E498-612A-E88E-3E1F-D50101EA347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ED70D244-B224-0C6B-EECA-DC8B0CD6DD3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DA18762-2BAD-499B-8A28-E675161C07CB}" type="slidenum">
              <a:rPr lang="fr-BE" smtClean="0"/>
              <a:t>‹#›</a:t>
            </a:fld>
            <a:endParaRPr lang="fr-BE"/>
          </a:p>
        </p:txBody>
      </p:sp>
    </p:spTree>
    <p:extLst>
      <p:ext uri="{BB962C8B-B14F-4D97-AF65-F5344CB8AC3E}">
        <p14:creationId xmlns:p14="http://schemas.microsoft.com/office/powerpoint/2010/main" val="177026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CC2E88-9C56-4AE0-AC2F-16AD028EDCBF}" type="datetimeFigureOut">
              <a:rPr lang="fr-BE" smtClean="0"/>
              <a:t>14-04-25</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ACAC691-E23B-403E-97F1-1CB7C9E367DF}" type="slidenum">
              <a:rPr lang="fr-BE" smtClean="0"/>
              <a:t>‹#›</a:t>
            </a:fld>
            <a:endParaRPr lang="fr-BE"/>
          </a:p>
        </p:txBody>
      </p:sp>
      <p:sp>
        <p:nvSpPr>
          <p:cNvPr id="8" name="Espace réservé de l'en-tête 7">
            <a:extLst>
              <a:ext uri="{FF2B5EF4-FFF2-40B4-BE49-F238E27FC236}">
                <a16:creationId xmlns:a16="http://schemas.microsoft.com/office/drawing/2014/main" id="{4C209B64-51DB-2D01-74DA-42BDBEFD541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Tree>
    <p:extLst>
      <p:ext uri="{BB962C8B-B14F-4D97-AF65-F5344CB8AC3E}">
        <p14:creationId xmlns:p14="http://schemas.microsoft.com/office/powerpoint/2010/main" val="289604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noProof="0"/>
          </a:p>
        </p:txBody>
      </p:sp>
      <p:sp>
        <p:nvSpPr>
          <p:cNvPr id="4" name="Slide Number Placeholder 3"/>
          <p:cNvSpPr>
            <a:spLocks noGrp="1"/>
          </p:cNvSpPr>
          <p:nvPr>
            <p:ph type="sldNum" sz="quarter" idx="5"/>
          </p:nvPr>
        </p:nvSpPr>
        <p:spPr/>
        <p:txBody>
          <a:bodyPr/>
          <a:lstStyle/>
          <a:p>
            <a:fld id="{FACAC691-E23B-403E-97F1-1CB7C9E367DF}" type="slidenum">
              <a:rPr lang="fr-BE" smtClean="0"/>
              <a:t>3</a:t>
            </a:fld>
            <a:endParaRPr lang="fr-BE"/>
          </a:p>
        </p:txBody>
      </p:sp>
    </p:spTree>
    <p:extLst>
      <p:ext uri="{BB962C8B-B14F-4D97-AF65-F5344CB8AC3E}">
        <p14:creationId xmlns:p14="http://schemas.microsoft.com/office/powerpoint/2010/main" val="3105258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endParaRPr lang="fr-BE"/>
          </a:p>
        </p:txBody>
      </p:sp>
      <p:sp>
        <p:nvSpPr>
          <p:cNvPr id="4" name="Espace réservé du numéro de diapositive 3"/>
          <p:cNvSpPr>
            <a:spLocks noGrp="1"/>
          </p:cNvSpPr>
          <p:nvPr>
            <p:ph type="sldNum" sz="quarter" idx="5"/>
          </p:nvPr>
        </p:nvSpPr>
        <p:spPr/>
        <p:txBody>
          <a:bodyPr/>
          <a:lstStyle/>
          <a:p>
            <a:fld id="{2B64DCCD-EF4E-4C54-AA86-DCE9C4FDBD9F}" type="slidenum">
              <a:rPr lang="fr-BE" smtClean="0"/>
              <a:t>15</a:t>
            </a:fld>
            <a:endParaRPr lang="fr-BE"/>
          </a:p>
        </p:txBody>
      </p:sp>
    </p:spTree>
    <p:extLst>
      <p:ext uri="{BB962C8B-B14F-4D97-AF65-F5344CB8AC3E}">
        <p14:creationId xmlns:p14="http://schemas.microsoft.com/office/powerpoint/2010/main" val="89180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Principaux mandats UNIPSO </a:t>
            </a:r>
          </a:p>
        </p:txBody>
      </p:sp>
      <p:sp>
        <p:nvSpPr>
          <p:cNvPr id="4" name="Espace réservé du numéro de diapositive 3"/>
          <p:cNvSpPr>
            <a:spLocks noGrp="1"/>
          </p:cNvSpPr>
          <p:nvPr>
            <p:ph type="sldNum" sz="quarter" idx="5"/>
          </p:nvPr>
        </p:nvSpPr>
        <p:spPr/>
        <p:txBody>
          <a:bodyPr/>
          <a:lstStyle/>
          <a:p>
            <a:fld id="{FACAC691-E23B-403E-97F1-1CB7C9E367DF}" type="slidenum">
              <a:rPr lang="fr-BE" smtClean="0"/>
              <a:t>17</a:t>
            </a:fld>
            <a:endParaRPr lang="fr-BE"/>
          </a:p>
        </p:txBody>
      </p:sp>
    </p:spTree>
    <p:extLst>
      <p:ext uri="{BB962C8B-B14F-4D97-AF65-F5344CB8AC3E}">
        <p14:creationId xmlns:p14="http://schemas.microsoft.com/office/powerpoint/2010/main" val="37208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9B434A08-5241-498C-A773-32D74DDE7CBA}" type="slidenum">
              <a:rPr lang="fr-BE" smtClean="0"/>
              <a:t>18</a:t>
            </a:fld>
            <a:endParaRPr lang="fr-BE"/>
          </a:p>
        </p:txBody>
      </p:sp>
    </p:spTree>
    <p:extLst>
      <p:ext uri="{BB962C8B-B14F-4D97-AF65-F5344CB8AC3E}">
        <p14:creationId xmlns:p14="http://schemas.microsoft.com/office/powerpoint/2010/main" val="591835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2B64DCCD-EF4E-4C54-AA86-DCE9C4FDBD9F}" type="slidenum">
              <a:rPr lang="fr-BE" smtClean="0"/>
              <a:t>20</a:t>
            </a:fld>
            <a:endParaRPr lang="fr-BE"/>
          </a:p>
        </p:txBody>
      </p:sp>
    </p:spTree>
    <p:extLst>
      <p:ext uri="{BB962C8B-B14F-4D97-AF65-F5344CB8AC3E}">
        <p14:creationId xmlns:p14="http://schemas.microsoft.com/office/powerpoint/2010/main" val="1715840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1695-25DF-E46B-8AD1-CC13E0E195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AB557A-E252-E5A1-BEB6-8E385D2841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6B5E4F-94FA-4842-BE51-A4BADC4490FD}"/>
              </a:ext>
            </a:extLst>
          </p:cNvPr>
          <p:cNvSpPr>
            <a:spLocks noGrp="1"/>
          </p:cNvSpPr>
          <p:nvPr>
            <p:ph type="body"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57398E9F-1F0E-90A0-BE18-49D6EE8B6D25}"/>
              </a:ext>
            </a:extLst>
          </p:cNvPr>
          <p:cNvSpPr>
            <a:spLocks noGrp="1"/>
          </p:cNvSpPr>
          <p:nvPr>
            <p:ph type="sldNum" sz="quarter" idx="5"/>
          </p:nvPr>
        </p:nvSpPr>
        <p:spPr/>
        <p:txBody>
          <a:bodyPr/>
          <a:lstStyle/>
          <a:p>
            <a:fld id="{2B64DCCD-EF4E-4C54-AA86-DCE9C4FDBD9F}" type="slidenum">
              <a:rPr lang="fr-BE" smtClean="0"/>
              <a:t>22</a:t>
            </a:fld>
            <a:endParaRPr lang="fr-BE"/>
          </a:p>
        </p:txBody>
      </p:sp>
    </p:spTree>
    <p:extLst>
      <p:ext uri="{BB962C8B-B14F-4D97-AF65-F5344CB8AC3E}">
        <p14:creationId xmlns:p14="http://schemas.microsoft.com/office/powerpoint/2010/main" val="294325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1695-25DF-E46B-8AD1-CC13E0E195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AB557A-E252-E5A1-BEB6-8E385D2841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6B5E4F-94FA-4842-BE51-A4BADC4490FD}"/>
              </a:ext>
            </a:extLst>
          </p:cNvPr>
          <p:cNvSpPr>
            <a:spLocks noGrp="1"/>
          </p:cNvSpPr>
          <p:nvPr>
            <p:ph type="body"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57398E9F-1F0E-90A0-BE18-49D6EE8B6D25}"/>
              </a:ext>
            </a:extLst>
          </p:cNvPr>
          <p:cNvSpPr>
            <a:spLocks noGrp="1"/>
          </p:cNvSpPr>
          <p:nvPr>
            <p:ph type="sldNum" sz="quarter" idx="5"/>
          </p:nvPr>
        </p:nvSpPr>
        <p:spPr/>
        <p:txBody>
          <a:bodyPr/>
          <a:lstStyle/>
          <a:p>
            <a:fld id="{2B64DCCD-EF4E-4C54-AA86-DCE9C4FDBD9F}" type="slidenum">
              <a:rPr lang="fr-BE" smtClean="0"/>
              <a:t>23</a:t>
            </a:fld>
            <a:endParaRPr lang="fr-BE"/>
          </a:p>
        </p:txBody>
      </p:sp>
    </p:spTree>
    <p:extLst>
      <p:ext uri="{BB962C8B-B14F-4D97-AF65-F5344CB8AC3E}">
        <p14:creationId xmlns:p14="http://schemas.microsoft.com/office/powerpoint/2010/main" val="54856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1695-25DF-E46B-8AD1-CC13E0E195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4AB557A-E252-E5A1-BEB6-8E385D2841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6B5E4F-94FA-4842-BE51-A4BADC4490FD}"/>
              </a:ext>
            </a:extLst>
          </p:cNvPr>
          <p:cNvSpPr>
            <a:spLocks noGrp="1"/>
          </p:cNvSpPr>
          <p:nvPr>
            <p:ph type="body" idx="1"/>
          </p:nvPr>
        </p:nvSpPr>
        <p:spPr/>
        <p:txBody>
          <a:bodyPr/>
          <a:lstStyle/>
          <a:p>
            <a:r>
              <a:rPr lang="fr-BE" b="0" i="0">
                <a:solidFill>
                  <a:srgbClr val="000000"/>
                </a:solidFill>
                <a:effectLst/>
                <a:latin typeface="WordVisi_MSFontService"/>
              </a:rPr>
              <a:t>Les accords « non-marchand » sont des accords pluriannuels et intersectoriels, conclus par les partenaires sociaux et le Gouvernement. Celui-ci fixe un cadre et un budget pour la mise en place de mesures décidées par les partenaires sociaux (par exemple, augmentation des barèmes ou de la prime de fin d’année des travailleurs ou financement de la formation).</a:t>
            </a:r>
            <a:endParaRPr lang="fr-BE"/>
          </a:p>
        </p:txBody>
      </p:sp>
      <p:sp>
        <p:nvSpPr>
          <p:cNvPr id="4" name="Espace réservé du numéro de diapositive 3">
            <a:extLst>
              <a:ext uri="{FF2B5EF4-FFF2-40B4-BE49-F238E27FC236}">
                <a16:creationId xmlns:a16="http://schemas.microsoft.com/office/drawing/2014/main" id="{57398E9F-1F0E-90A0-BE18-49D6EE8B6D25}"/>
              </a:ext>
            </a:extLst>
          </p:cNvPr>
          <p:cNvSpPr>
            <a:spLocks noGrp="1"/>
          </p:cNvSpPr>
          <p:nvPr>
            <p:ph type="sldNum" sz="quarter" idx="5"/>
          </p:nvPr>
        </p:nvSpPr>
        <p:spPr/>
        <p:txBody>
          <a:bodyPr/>
          <a:lstStyle/>
          <a:p>
            <a:fld id="{2B64DCCD-EF4E-4C54-AA86-DCE9C4FDBD9F}" type="slidenum">
              <a:rPr lang="fr-BE" smtClean="0"/>
              <a:t>24</a:t>
            </a:fld>
            <a:endParaRPr lang="fr-BE"/>
          </a:p>
        </p:txBody>
      </p:sp>
    </p:spTree>
    <p:extLst>
      <p:ext uri="{BB962C8B-B14F-4D97-AF65-F5344CB8AC3E}">
        <p14:creationId xmlns:p14="http://schemas.microsoft.com/office/powerpoint/2010/main" val="159803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FB0E9-DF8B-C4AC-85E6-E072F6FA78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821910-185D-BF8D-4ACA-F36A9E1B07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30EE96-C2CD-5CA9-EAFE-E9F42D1A0470}"/>
              </a:ext>
            </a:extLst>
          </p:cNvPr>
          <p:cNvSpPr>
            <a:spLocks noGrp="1"/>
          </p:cNvSpPr>
          <p:nvPr>
            <p:ph type="body" idx="1"/>
          </p:nvPr>
        </p:nvSpPr>
        <p:spPr/>
        <p:txBody>
          <a:bodyPr/>
          <a:lstStyle/>
          <a:p>
            <a:endParaRPr lang="en-GB"/>
          </a:p>
        </p:txBody>
      </p:sp>
      <p:sp>
        <p:nvSpPr>
          <p:cNvPr id="4" name="Espace réservé du numéro de diapositive 3">
            <a:extLst>
              <a:ext uri="{FF2B5EF4-FFF2-40B4-BE49-F238E27FC236}">
                <a16:creationId xmlns:a16="http://schemas.microsoft.com/office/drawing/2014/main" id="{501B8DCE-57DC-4255-60F4-C1C5B51C6402}"/>
              </a:ext>
            </a:extLst>
          </p:cNvPr>
          <p:cNvSpPr>
            <a:spLocks noGrp="1"/>
          </p:cNvSpPr>
          <p:nvPr>
            <p:ph type="sldNum" sz="quarter" idx="5"/>
          </p:nvPr>
        </p:nvSpPr>
        <p:spPr/>
        <p:txBody>
          <a:bodyPr/>
          <a:lstStyle/>
          <a:p>
            <a:fld id="{CCC3A006-56C6-4214-BBBA-E3457E4938A3}" type="slidenum">
              <a:rPr lang="en-BE" smtClean="0"/>
              <a:t>4</a:t>
            </a:fld>
            <a:endParaRPr lang="en-BE"/>
          </a:p>
        </p:txBody>
      </p:sp>
    </p:spTree>
    <p:extLst>
      <p:ext uri="{BB962C8B-B14F-4D97-AF65-F5344CB8AC3E}">
        <p14:creationId xmlns:p14="http://schemas.microsoft.com/office/powerpoint/2010/main" val="278230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473CE-1174-B934-7E0A-87276D77A5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2D2474-0179-F352-AA24-6BA08F1526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305DBB-9836-EEBA-2A10-21367DA558EC}"/>
              </a:ext>
            </a:extLst>
          </p:cNvPr>
          <p:cNvSpPr>
            <a:spLocks noGrp="1"/>
          </p:cNvSpPr>
          <p:nvPr>
            <p:ph type="body" idx="1"/>
          </p:nvPr>
        </p:nvSpPr>
        <p:spPr/>
        <p:txBody>
          <a:bodyPr/>
          <a:lstStyle/>
          <a:p>
            <a:endParaRPr lang="en-GB"/>
          </a:p>
        </p:txBody>
      </p:sp>
      <p:sp>
        <p:nvSpPr>
          <p:cNvPr id="4" name="Espace réservé du numéro de diapositive 3">
            <a:extLst>
              <a:ext uri="{FF2B5EF4-FFF2-40B4-BE49-F238E27FC236}">
                <a16:creationId xmlns:a16="http://schemas.microsoft.com/office/drawing/2014/main" id="{014BC9C0-2E3D-1E40-2591-59D3E55698CE}"/>
              </a:ext>
            </a:extLst>
          </p:cNvPr>
          <p:cNvSpPr>
            <a:spLocks noGrp="1"/>
          </p:cNvSpPr>
          <p:nvPr>
            <p:ph type="sldNum" sz="quarter" idx="5"/>
          </p:nvPr>
        </p:nvSpPr>
        <p:spPr/>
        <p:txBody>
          <a:bodyPr/>
          <a:lstStyle/>
          <a:p>
            <a:fld id="{CCC3A006-56C6-4214-BBBA-E3457E4938A3}" type="slidenum">
              <a:rPr lang="en-BE" smtClean="0"/>
              <a:t>5</a:t>
            </a:fld>
            <a:endParaRPr lang="en-BE"/>
          </a:p>
        </p:txBody>
      </p:sp>
    </p:spTree>
    <p:extLst>
      <p:ext uri="{BB962C8B-B14F-4D97-AF65-F5344CB8AC3E}">
        <p14:creationId xmlns:p14="http://schemas.microsoft.com/office/powerpoint/2010/main" val="305907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fr-FR" noProof="0"/>
          </a:p>
        </p:txBody>
      </p:sp>
      <p:sp>
        <p:nvSpPr>
          <p:cNvPr id="4" name="Slide Number Placeholder 3"/>
          <p:cNvSpPr>
            <a:spLocks noGrp="1"/>
          </p:cNvSpPr>
          <p:nvPr>
            <p:ph type="sldNum" sz="quarter" idx="5"/>
          </p:nvPr>
        </p:nvSpPr>
        <p:spPr/>
        <p:txBody>
          <a:bodyPr/>
          <a:lstStyle/>
          <a:p>
            <a:fld id="{FACAC691-E23B-403E-97F1-1CB7C9E367DF}" type="slidenum">
              <a:rPr lang="fr-BE" smtClean="0"/>
              <a:t>6</a:t>
            </a:fld>
            <a:endParaRPr lang="fr-BE"/>
          </a:p>
        </p:txBody>
      </p:sp>
    </p:spTree>
    <p:extLst>
      <p:ext uri="{BB962C8B-B14F-4D97-AF65-F5344CB8AC3E}">
        <p14:creationId xmlns:p14="http://schemas.microsoft.com/office/powerpoint/2010/main" val="2634617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579"/>
              </a:spcBef>
              <a:spcAft>
                <a:spcPts val="289"/>
              </a:spcAft>
              <a:defRPr/>
            </a:pPr>
            <a:r>
              <a:rPr lang="fr-FR"/>
              <a:t>PME : entre 10 et 199 travailleurs</a:t>
            </a:r>
          </a:p>
          <a:p>
            <a:pPr>
              <a:spcBef>
                <a:spcPts val="579"/>
              </a:spcBef>
              <a:spcAft>
                <a:spcPts val="289"/>
              </a:spcAft>
              <a:defRPr/>
            </a:pPr>
            <a:r>
              <a:rPr lang="fr-FR"/>
              <a:t>226.000 emplois (poste de travail) – hors enseignement</a:t>
            </a:r>
          </a:p>
          <a:p>
            <a:pPr>
              <a:spcBef>
                <a:spcPts val="579"/>
              </a:spcBef>
              <a:spcAft>
                <a:spcPts val="289"/>
              </a:spcAft>
              <a:defRPr/>
            </a:pPr>
            <a:r>
              <a:rPr lang="fr-FR"/>
              <a:t>3</a:t>
            </a:r>
            <a:r>
              <a:rPr lang="fr-FR" baseline="30000"/>
              <a:t>ème</a:t>
            </a:r>
            <a:r>
              <a:rPr lang="fr-FR"/>
              <a:t> secteur créateur d’emploi en RW derrière l’agriculture et hébergement et restauration</a:t>
            </a:r>
          </a:p>
          <a:p>
            <a:pPr>
              <a:spcBef>
                <a:spcPts val="579"/>
              </a:spcBef>
              <a:spcAft>
                <a:spcPts val="289"/>
              </a:spcAft>
              <a:defRPr/>
            </a:pPr>
            <a:r>
              <a:rPr lang="fr-FR"/>
              <a:t>77% emplois féminin, mais disparité entre les secteurs : 55% dans le socio-culturel – 83% dans les services sociaux avec hébergement et 81% dans les soins de santé</a:t>
            </a:r>
          </a:p>
          <a:p>
            <a:pPr>
              <a:spcBef>
                <a:spcPts val="579"/>
              </a:spcBef>
              <a:spcAft>
                <a:spcPts val="289"/>
              </a:spcAft>
              <a:defRPr/>
            </a:pPr>
            <a:endParaRPr lang="fr-FR"/>
          </a:p>
        </p:txBody>
      </p:sp>
      <p:sp>
        <p:nvSpPr>
          <p:cNvPr id="4" name="Espace réservé du numéro de diapositive 3"/>
          <p:cNvSpPr>
            <a:spLocks noGrp="1"/>
          </p:cNvSpPr>
          <p:nvPr>
            <p:ph type="sldNum" sz="quarter" idx="5"/>
          </p:nvPr>
        </p:nvSpPr>
        <p:spPr/>
        <p:txBody>
          <a:bodyPr/>
          <a:lstStyle/>
          <a:p>
            <a:fld id="{9B434A08-5241-498C-A773-32D74DDE7CBA}" type="slidenum">
              <a:rPr lang="fr-BE" smtClean="0"/>
              <a:t>9</a:t>
            </a:fld>
            <a:endParaRPr lang="fr-BE"/>
          </a:p>
        </p:txBody>
      </p:sp>
    </p:spTree>
    <p:extLst>
      <p:ext uri="{BB962C8B-B14F-4D97-AF65-F5344CB8AC3E}">
        <p14:creationId xmlns:p14="http://schemas.microsoft.com/office/powerpoint/2010/main" val="2165549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579"/>
              </a:spcBef>
              <a:spcAft>
                <a:spcPts val="289"/>
              </a:spcAft>
              <a:defRPr/>
            </a:pPr>
            <a:r>
              <a:rPr lang="fr-FR"/>
              <a:t>VAB : richesse (monétaire) produite par les EPS  (moins la consommation intermédiaire), avant rémunération des salariés (et hors subventionnement)</a:t>
            </a:r>
          </a:p>
        </p:txBody>
      </p:sp>
      <p:sp>
        <p:nvSpPr>
          <p:cNvPr id="4" name="Espace réservé du numéro de diapositive 3"/>
          <p:cNvSpPr>
            <a:spLocks noGrp="1"/>
          </p:cNvSpPr>
          <p:nvPr>
            <p:ph type="sldNum" sz="quarter" idx="5"/>
          </p:nvPr>
        </p:nvSpPr>
        <p:spPr/>
        <p:txBody>
          <a:bodyPr/>
          <a:lstStyle/>
          <a:p>
            <a:fld id="{9B434A08-5241-498C-A773-32D74DDE7CBA}" type="slidenum">
              <a:rPr lang="fr-BE" smtClean="0"/>
              <a:t>10</a:t>
            </a:fld>
            <a:endParaRPr lang="fr-BE"/>
          </a:p>
        </p:txBody>
      </p:sp>
    </p:spTree>
    <p:extLst>
      <p:ext uri="{BB962C8B-B14F-4D97-AF65-F5344CB8AC3E}">
        <p14:creationId xmlns:p14="http://schemas.microsoft.com/office/powerpoint/2010/main" val="391698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3A8F2-47DD-36C0-3F95-A0EC72FC0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1A01B-B847-EEC2-F6D9-880C9B56C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4AC2A-06B1-BF63-2DBB-52351D8F84F6}"/>
              </a:ext>
            </a:extLst>
          </p:cNvPr>
          <p:cNvSpPr>
            <a:spLocks noGrp="1"/>
          </p:cNvSpPr>
          <p:nvPr>
            <p:ph type="body" idx="1"/>
          </p:nvPr>
        </p:nvSpPr>
        <p:spPr/>
        <p:txBody>
          <a:bodyPr/>
          <a:lstStyle/>
          <a:p>
            <a:r>
              <a:rPr lang="fr-BE"/>
              <a:t>Présentation : Stéphane</a:t>
            </a:r>
          </a:p>
          <a:p>
            <a:endParaRPr lang="fr-BE">
              <a:ea typeface="Calibri"/>
              <a:cs typeface="Calibri"/>
            </a:endParaRPr>
          </a:p>
          <a:p>
            <a:endParaRPr lang="fr-BE">
              <a:ea typeface="Calibri"/>
              <a:cs typeface="Calibri"/>
            </a:endParaRPr>
          </a:p>
        </p:txBody>
      </p:sp>
      <p:sp>
        <p:nvSpPr>
          <p:cNvPr id="4" name="Slide Number Placeholder 3">
            <a:extLst>
              <a:ext uri="{FF2B5EF4-FFF2-40B4-BE49-F238E27FC236}">
                <a16:creationId xmlns:a16="http://schemas.microsoft.com/office/drawing/2014/main" id="{778E9D08-3470-648F-2660-A6AF897F22A7}"/>
              </a:ext>
            </a:extLst>
          </p:cNvPr>
          <p:cNvSpPr>
            <a:spLocks noGrp="1"/>
          </p:cNvSpPr>
          <p:nvPr>
            <p:ph type="sldNum" sz="quarter" idx="5"/>
          </p:nvPr>
        </p:nvSpPr>
        <p:spPr/>
        <p:txBody>
          <a:bodyPr/>
          <a:lstStyle/>
          <a:p>
            <a:fld id="{2B64DCCD-EF4E-4C54-AA86-DCE9C4FDBD9F}" type="slidenum">
              <a:rPr lang="fr-BE" smtClean="0"/>
              <a:t>12</a:t>
            </a:fld>
            <a:endParaRPr lang="fr-BE"/>
          </a:p>
        </p:txBody>
      </p:sp>
    </p:spTree>
    <p:extLst>
      <p:ext uri="{BB962C8B-B14F-4D97-AF65-F5344CB8AC3E}">
        <p14:creationId xmlns:p14="http://schemas.microsoft.com/office/powerpoint/2010/main" val="41987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endParaRPr lang="fr-FR"/>
          </a:p>
          <a:p>
            <a:endParaRPr lang="fr-BE"/>
          </a:p>
        </p:txBody>
      </p:sp>
      <p:sp>
        <p:nvSpPr>
          <p:cNvPr id="4" name="Espace réservé du numéro de diapositive 3"/>
          <p:cNvSpPr>
            <a:spLocks noGrp="1"/>
          </p:cNvSpPr>
          <p:nvPr>
            <p:ph type="sldNum" sz="quarter" idx="5"/>
          </p:nvPr>
        </p:nvSpPr>
        <p:spPr/>
        <p:txBody>
          <a:bodyPr/>
          <a:lstStyle/>
          <a:p>
            <a:fld id="{2B64DCCD-EF4E-4C54-AA86-DCE9C4FDBD9F}" type="slidenum">
              <a:rPr lang="fr-BE" smtClean="0"/>
              <a:t>13</a:t>
            </a:fld>
            <a:endParaRPr lang="fr-BE"/>
          </a:p>
        </p:txBody>
      </p:sp>
    </p:spTree>
    <p:extLst>
      <p:ext uri="{BB962C8B-B14F-4D97-AF65-F5344CB8AC3E}">
        <p14:creationId xmlns:p14="http://schemas.microsoft.com/office/powerpoint/2010/main" val="162115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Santé:</a:t>
            </a:r>
          </a:p>
          <a:p>
            <a:r>
              <a:rPr lang="fr-FR"/>
              <a:t>= état de bien-être physique, mental et social</a:t>
            </a:r>
          </a:p>
          <a:p>
            <a:r>
              <a:rPr lang="fr-FR"/>
              <a:t>-&gt; développement un modèle d’aide et d’accompagnement intégré – interconnexion entre les secteurs et politiques influençant la santé</a:t>
            </a:r>
          </a:p>
          <a:p>
            <a:endParaRPr lang="fr-FR"/>
          </a:p>
          <a:p>
            <a:endParaRPr lang="fr-BE"/>
          </a:p>
        </p:txBody>
      </p:sp>
      <p:sp>
        <p:nvSpPr>
          <p:cNvPr id="4" name="Espace réservé du numéro de diapositive 3"/>
          <p:cNvSpPr>
            <a:spLocks noGrp="1"/>
          </p:cNvSpPr>
          <p:nvPr>
            <p:ph type="sldNum" sz="quarter" idx="5"/>
          </p:nvPr>
        </p:nvSpPr>
        <p:spPr/>
        <p:txBody>
          <a:bodyPr/>
          <a:lstStyle/>
          <a:p>
            <a:fld id="{2B64DCCD-EF4E-4C54-AA86-DCE9C4FDBD9F}" type="slidenum">
              <a:rPr lang="fr-BE" smtClean="0"/>
              <a:t>14</a:t>
            </a:fld>
            <a:endParaRPr lang="fr-BE"/>
          </a:p>
        </p:txBody>
      </p:sp>
    </p:spTree>
    <p:extLst>
      <p:ext uri="{BB962C8B-B14F-4D97-AF65-F5344CB8AC3E}">
        <p14:creationId xmlns:p14="http://schemas.microsoft.com/office/powerpoint/2010/main" val="2678238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Shape 9">
            <a:extLst>
              <a:ext uri="{FF2B5EF4-FFF2-40B4-BE49-F238E27FC236}">
                <a16:creationId xmlns:a16="http://schemas.microsoft.com/office/drawing/2014/main" id="{11B4DE73-480F-4F64-876E-6073EB088D61}"/>
              </a:ext>
            </a:extLst>
          </p:cNvPr>
          <p:cNvSpPr/>
          <p:nvPr userDrawn="1"/>
        </p:nvSpPr>
        <p:spPr>
          <a:xfrm>
            <a:off x="0" y="-16875"/>
            <a:ext cx="7802880" cy="6875489"/>
          </a:xfrm>
          <a:custGeom>
            <a:avLst/>
            <a:gdLst/>
            <a:ahLst/>
            <a:cxnLst/>
            <a:rect l="0" t="0" r="0" b="0"/>
            <a:pathLst>
              <a:path w="211075" h="206683" extrusionOk="0">
                <a:moveTo>
                  <a:pt x="387" y="0"/>
                </a:moveTo>
                <a:lnTo>
                  <a:pt x="0" y="206683"/>
                </a:lnTo>
                <a:lnTo>
                  <a:pt x="211075" y="206545"/>
                </a:lnTo>
                <a:lnTo>
                  <a:pt x="155812" y="301"/>
                </a:lnTo>
                <a:close/>
              </a:path>
            </a:pathLst>
          </a:custGeom>
          <a:solidFill>
            <a:schemeClr val="bg1">
              <a:alpha val="50000"/>
            </a:schemeClr>
          </a:solidFill>
          <a:ln>
            <a:noFill/>
          </a:ln>
        </p:spPr>
      </p:sp>
      <p:sp>
        <p:nvSpPr>
          <p:cNvPr id="5" name="Shape 10">
            <a:extLst>
              <a:ext uri="{FF2B5EF4-FFF2-40B4-BE49-F238E27FC236}">
                <a16:creationId xmlns:a16="http://schemas.microsoft.com/office/drawing/2014/main" id="{34809618-9448-494C-836E-A956F7B2A534}"/>
              </a:ext>
            </a:extLst>
          </p:cNvPr>
          <p:cNvSpPr/>
          <p:nvPr userDrawn="1"/>
        </p:nvSpPr>
        <p:spPr>
          <a:xfrm>
            <a:off x="-14401" y="-16875"/>
            <a:ext cx="7018101" cy="6875489"/>
          </a:xfrm>
          <a:custGeom>
            <a:avLst/>
            <a:gdLst>
              <a:gd name="connsiteX0" fmla="*/ 0 w 211264"/>
              <a:gd name="connsiteY0" fmla="*/ 0 h 206971"/>
              <a:gd name="connsiteX1" fmla="*/ 189 w 211264"/>
              <a:gd name="connsiteY1" fmla="*/ 206971 h 206971"/>
              <a:gd name="connsiteX2" fmla="*/ 211264 w 211264"/>
              <a:gd name="connsiteY2" fmla="*/ 206833 h 206971"/>
              <a:gd name="connsiteX3" fmla="*/ 156001 w 211264"/>
              <a:gd name="connsiteY3" fmla="*/ 589 h 206971"/>
              <a:gd name="connsiteX4" fmla="*/ 0 w 211264"/>
              <a:gd name="connsiteY4" fmla="*/ 0 h 206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64" h="206971" extrusionOk="0">
                <a:moveTo>
                  <a:pt x="0" y="0"/>
                </a:moveTo>
                <a:lnTo>
                  <a:pt x="189" y="206971"/>
                </a:lnTo>
                <a:lnTo>
                  <a:pt x="211264" y="206833"/>
                </a:lnTo>
                <a:lnTo>
                  <a:pt x="156001" y="589"/>
                </a:lnTo>
                <a:lnTo>
                  <a:pt x="0" y="0"/>
                </a:lnTo>
                <a:close/>
              </a:path>
            </a:pathLst>
          </a:custGeom>
          <a:solidFill>
            <a:srgbClr val="FFFFFF"/>
          </a:solidFill>
          <a:ln>
            <a:noFill/>
          </a:ln>
        </p:spPr>
      </p:sp>
      <p:sp>
        <p:nvSpPr>
          <p:cNvPr id="6" name="Shape 19">
            <a:extLst>
              <a:ext uri="{FF2B5EF4-FFF2-40B4-BE49-F238E27FC236}">
                <a16:creationId xmlns:a16="http://schemas.microsoft.com/office/drawing/2014/main" id="{C895285A-5035-4B8C-8C17-8ECE85BC260E}"/>
              </a:ext>
            </a:extLst>
          </p:cNvPr>
          <p:cNvSpPr txBox="1">
            <a:spLocks noGrp="1"/>
          </p:cNvSpPr>
          <p:nvPr>
            <p:ph type="ctrTitle" hasCustomPrompt="1"/>
          </p:nvPr>
        </p:nvSpPr>
        <p:spPr>
          <a:xfrm>
            <a:off x="633646" y="5014127"/>
            <a:ext cx="5220000" cy="632530"/>
          </a:xfrm>
          <a:prstGeom prst="rect">
            <a:avLst/>
          </a:prstGeom>
        </p:spPr>
        <p:txBody>
          <a:bodyPr lIns="0" tIns="0" rIns="0" bIns="0" anchor="t" anchorCtr="0"/>
          <a:lstStyle>
            <a:lvl1pPr lvl="0" rtl="0">
              <a:spcBef>
                <a:spcPts val="0"/>
              </a:spcBef>
              <a:buSzPct val="100000"/>
              <a:defRPr sz="4800" b="1">
                <a:solidFill>
                  <a:schemeClr val="accent3"/>
                </a:solidFill>
                <a:latin typeface="Calibri" panose="020F0502020204030204" pitchFamily="34" charset="0"/>
              </a:defRPr>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r>
              <a:rPr lang="fr-FR"/>
              <a:t>Titre de la réunion</a:t>
            </a:r>
            <a:endParaRPr/>
          </a:p>
        </p:txBody>
      </p:sp>
      <p:sp>
        <p:nvSpPr>
          <p:cNvPr id="7" name="Shape 30">
            <a:extLst>
              <a:ext uri="{FF2B5EF4-FFF2-40B4-BE49-F238E27FC236}">
                <a16:creationId xmlns:a16="http://schemas.microsoft.com/office/drawing/2014/main" id="{A026521B-F6C7-4DA2-A219-2D04474BC891}"/>
              </a:ext>
            </a:extLst>
          </p:cNvPr>
          <p:cNvSpPr/>
          <p:nvPr userDrawn="1"/>
        </p:nvSpPr>
        <p:spPr>
          <a:xfrm>
            <a:off x="-14403" y="5014127"/>
            <a:ext cx="540000" cy="1318493"/>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sz="1867"/>
          </a:p>
        </p:txBody>
      </p:sp>
      <p:pic>
        <p:nvPicPr>
          <p:cNvPr id="9" name="Image 8">
            <a:extLst>
              <a:ext uri="{FF2B5EF4-FFF2-40B4-BE49-F238E27FC236}">
                <a16:creationId xmlns:a16="http://schemas.microsoft.com/office/drawing/2014/main" id="{06515C0B-B00F-4006-9EA9-A1CA66A1CD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5597" y="525380"/>
            <a:ext cx="2554866" cy="545739"/>
          </a:xfrm>
          <a:prstGeom prst="rect">
            <a:avLst/>
          </a:prstGeom>
        </p:spPr>
      </p:pic>
      <p:sp>
        <p:nvSpPr>
          <p:cNvPr id="13" name="Espace réservé du texte 12">
            <a:extLst>
              <a:ext uri="{FF2B5EF4-FFF2-40B4-BE49-F238E27FC236}">
                <a16:creationId xmlns:a16="http://schemas.microsoft.com/office/drawing/2014/main" id="{16568D38-6A05-4DD5-96CC-DDD3922BA2A4}"/>
              </a:ext>
            </a:extLst>
          </p:cNvPr>
          <p:cNvSpPr>
            <a:spLocks noGrp="1"/>
          </p:cNvSpPr>
          <p:nvPr>
            <p:ph type="body" sz="quarter" idx="10" hasCustomPrompt="1"/>
          </p:nvPr>
        </p:nvSpPr>
        <p:spPr>
          <a:xfrm>
            <a:off x="633646" y="5700795"/>
            <a:ext cx="5219700" cy="631825"/>
          </a:xfrm>
          <a:prstGeom prst="rect">
            <a:avLst/>
          </a:prstGeom>
        </p:spPr>
        <p:txBody>
          <a:bodyPr lIns="0" tIns="0" rIns="0" bIns="0" anchor="b" anchorCtr="0"/>
          <a:lstStyle>
            <a:lvl1pPr marL="0" indent="0">
              <a:buNone/>
              <a:defRPr sz="2800">
                <a:solidFill>
                  <a:schemeClr val="accent3"/>
                </a:solidFill>
                <a:latin typeface="Calibri Light" panose="020F0302020204030204" pitchFamily="34" charset="0"/>
                <a:cs typeface="Calibri Light" panose="020F0302020204030204" pitchFamily="34" charset="0"/>
              </a:defRPr>
            </a:lvl1pPr>
          </a:lstStyle>
          <a:p>
            <a:pPr lvl="0"/>
            <a:r>
              <a:rPr lang="fr-FR"/>
              <a:t>Date</a:t>
            </a:r>
            <a:endParaRPr lang="fr-BE"/>
          </a:p>
        </p:txBody>
      </p:sp>
    </p:spTree>
    <p:extLst>
      <p:ext uri="{BB962C8B-B14F-4D97-AF65-F5344CB8AC3E}">
        <p14:creationId xmlns:p14="http://schemas.microsoft.com/office/powerpoint/2010/main" val="4010986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7" name="Title 1"/>
          <p:cNvSpPr>
            <a:spLocks noGrp="1"/>
          </p:cNvSpPr>
          <p:nvPr>
            <p:ph type="ctrTitle"/>
          </p:nvPr>
        </p:nvSpPr>
        <p:spPr>
          <a:xfrm>
            <a:off x="838200" y="141288"/>
            <a:ext cx="10363200" cy="900113"/>
          </a:xfrm>
        </p:spPr>
        <p:txBody>
          <a:bodyPr anchor="ctr" anchorCtr="0">
            <a:normAutofit/>
          </a:bodyPr>
          <a:lstStyle>
            <a:lvl1pPr algn="l">
              <a:defRPr sz="3600" b="1">
                <a:latin typeface="+mn-lt"/>
              </a:defRPr>
            </a:lvl1pPr>
          </a:lstStyle>
          <a:p>
            <a:r>
              <a:rPr lang="fr-FR"/>
              <a:t>Modifiez le style du titre</a:t>
            </a:r>
            <a:endParaRPr lang="en-US"/>
          </a:p>
        </p:txBody>
      </p:sp>
      <p:sp>
        <p:nvSpPr>
          <p:cNvPr id="12" name="Forme libre 11"/>
          <p:cNvSpPr/>
          <p:nvPr/>
        </p:nvSpPr>
        <p:spPr>
          <a:xfrm>
            <a:off x="-224287" y="6181753"/>
            <a:ext cx="12499676" cy="564104"/>
          </a:xfrm>
          <a:custGeom>
            <a:avLst/>
            <a:gdLst>
              <a:gd name="connsiteX0" fmla="*/ 0 w 12499676"/>
              <a:gd name="connsiteY0" fmla="*/ 564104 h 564104"/>
              <a:gd name="connsiteX1" fmla="*/ 7065034 w 12499676"/>
              <a:gd name="connsiteY1" fmla="*/ 486466 h 564104"/>
              <a:gd name="connsiteX2" fmla="*/ 10299940 w 12499676"/>
              <a:gd name="connsiteY2" fmla="*/ 37892 h 564104"/>
              <a:gd name="connsiteX3" fmla="*/ 12499676 w 12499676"/>
              <a:gd name="connsiteY3" fmla="*/ 55145 h 564104"/>
            </a:gdLst>
            <a:ahLst/>
            <a:cxnLst>
              <a:cxn ang="0">
                <a:pos x="connsiteX0" y="connsiteY0"/>
              </a:cxn>
              <a:cxn ang="0">
                <a:pos x="connsiteX1" y="connsiteY1"/>
              </a:cxn>
              <a:cxn ang="0">
                <a:pos x="connsiteX2" y="connsiteY2"/>
              </a:cxn>
              <a:cxn ang="0">
                <a:pos x="connsiteX3" y="connsiteY3"/>
              </a:cxn>
            </a:cxnLst>
            <a:rect l="l" t="t" r="r" b="b"/>
            <a:pathLst>
              <a:path w="12499676" h="564104">
                <a:moveTo>
                  <a:pt x="0" y="564104"/>
                </a:moveTo>
                <a:lnTo>
                  <a:pt x="7065034" y="486466"/>
                </a:lnTo>
                <a:cubicBezTo>
                  <a:pt x="8781691" y="398764"/>
                  <a:pt x="9394166" y="109779"/>
                  <a:pt x="10299940" y="37892"/>
                </a:cubicBezTo>
                <a:cubicBezTo>
                  <a:pt x="11205714" y="-33995"/>
                  <a:pt x="11852695" y="10575"/>
                  <a:pt x="12499676" y="55145"/>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7" name="Forme libre 15">
            <a:extLst>
              <a:ext uri="{FF2B5EF4-FFF2-40B4-BE49-F238E27FC236}">
                <a16:creationId xmlns:a16="http://schemas.microsoft.com/office/drawing/2014/main" id="{7F1232D0-16E0-BA19-8E5C-81ADEEDA4926}"/>
              </a:ext>
            </a:extLst>
          </p:cNvPr>
          <p:cNvSpPr/>
          <p:nvPr userDrawn="1"/>
        </p:nvSpPr>
        <p:spPr>
          <a:xfrm>
            <a:off x="-105690" y="3356395"/>
            <a:ext cx="13004800" cy="304893"/>
          </a:xfrm>
          <a:custGeom>
            <a:avLst/>
            <a:gdLst>
              <a:gd name="connsiteX0" fmla="*/ 0 w 9753600"/>
              <a:gd name="connsiteY0" fmla="*/ 304893 h 304893"/>
              <a:gd name="connsiteX1" fmla="*/ 2978331 w 9753600"/>
              <a:gd name="connsiteY1" fmla="*/ 93 h 304893"/>
              <a:gd name="connsiteX2" fmla="*/ 7968342 w 9753600"/>
              <a:gd name="connsiteY2" fmla="*/ 270059 h 304893"/>
              <a:gd name="connsiteX3" fmla="*/ 9753600 w 9753600"/>
              <a:gd name="connsiteY3" fmla="*/ 52345 h 304893"/>
            </a:gdLst>
            <a:ahLst/>
            <a:cxnLst>
              <a:cxn ang="0">
                <a:pos x="connsiteX0" y="connsiteY0"/>
              </a:cxn>
              <a:cxn ang="0">
                <a:pos x="connsiteX1" y="connsiteY1"/>
              </a:cxn>
              <a:cxn ang="0">
                <a:pos x="connsiteX2" y="connsiteY2"/>
              </a:cxn>
              <a:cxn ang="0">
                <a:pos x="connsiteX3" y="connsiteY3"/>
              </a:cxn>
            </a:cxnLst>
            <a:rect l="l" t="t" r="r" b="b"/>
            <a:pathLst>
              <a:path w="9753600" h="304893">
                <a:moveTo>
                  <a:pt x="0" y="304893"/>
                </a:moveTo>
                <a:cubicBezTo>
                  <a:pt x="825137" y="155396"/>
                  <a:pt x="1650274" y="5899"/>
                  <a:pt x="2978331" y="93"/>
                </a:cubicBezTo>
                <a:cubicBezTo>
                  <a:pt x="4306388" y="-5713"/>
                  <a:pt x="6839131" y="261350"/>
                  <a:pt x="7968342" y="270059"/>
                </a:cubicBezTo>
                <a:cubicBezTo>
                  <a:pt x="9097553" y="278768"/>
                  <a:pt x="9425576" y="165556"/>
                  <a:pt x="9753600" y="52345"/>
                </a:cubicBezTo>
              </a:path>
            </a:pathLst>
          </a:custGeom>
          <a:noFill/>
          <a:ln w="28575">
            <a:solidFill>
              <a:srgbClr val="00A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8" name="Forme libre 14">
            <a:extLst>
              <a:ext uri="{FF2B5EF4-FFF2-40B4-BE49-F238E27FC236}">
                <a16:creationId xmlns:a16="http://schemas.microsoft.com/office/drawing/2014/main" id="{10F82963-31D2-4C5A-E495-9FED04109638}"/>
              </a:ext>
            </a:extLst>
          </p:cNvPr>
          <p:cNvSpPr/>
          <p:nvPr userDrawn="1"/>
        </p:nvSpPr>
        <p:spPr>
          <a:xfrm>
            <a:off x="10424" y="3182317"/>
            <a:ext cx="13387977" cy="687977"/>
          </a:xfrm>
          <a:custGeom>
            <a:avLst/>
            <a:gdLst>
              <a:gd name="connsiteX0" fmla="*/ 0 w 10040983"/>
              <a:gd name="connsiteY0" fmla="*/ 0 h 687977"/>
              <a:gd name="connsiteX1" fmla="*/ 2960915 w 10040983"/>
              <a:gd name="connsiteY1" fmla="*/ 235131 h 687977"/>
              <a:gd name="connsiteX2" fmla="*/ 8551817 w 10040983"/>
              <a:gd name="connsiteY2" fmla="*/ 156754 h 687977"/>
              <a:gd name="connsiteX3" fmla="*/ 10040983 w 10040983"/>
              <a:gd name="connsiteY3" fmla="*/ 687977 h 687977"/>
            </a:gdLst>
            <a:ahLst/>
            <a:cxnLst>
              <a:cxn ang="0">
                <a:pos x="connsiteX0" y="connsiteY0"/>
              </a:cxn>
              <a:cxn ang="0">
                <a:pos x="connsiteX1" y="connsiteY1"/>
              </a:cxn>
              <a:cxn ang="0">
                <a:pos x="connsiteX2" y="connsiteY2"/>
              </a:cxn>
              <a:cxn ang="0">
                <a:pos x="connsiteX3" y="connsiteY3"/>
              </a:cxn>
            </a:cxnLst>
            <a:rect l="l" t="t" r="r" b="b"/>
            <a:pathLst>
              <a:path w="10040983" h="687977">
                <a:moveTo>
                  <a:pt x="0" y="0"/>
                </a:moveTo>
                <a:cubicBezTo>
                  <a:pt x="767806" y="104502"/>
                  <a:pt x="2960915" y="235131"/>
                  <a:pt x="2960915" y="235131"/>
                </a:cubicBezTo>
                <a:cubicBezTo>
                  <a:pt x="4386218" y="261257"/>
                  <a:pt x="7371806" y="81280"/>
                  <a:pt x="8551817" y="156754"/>
                </a:cubicBezTo>
                <a:cubicBezTo>
                  <a:pt x="9731828" y="232228"/>
                  <a:pt x="9886405" y="460102"/>
                  <a:pt x="10040983" y="687977"/>
                </a:cubicBezTo>
              </a:path>
            </a:pathLst>
          </a:custGeom>
          <a:noFill/>
          <a:ln>
            <a:solidFill>
              <a:srgbClr val="3333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9" name="Forme libre 8">
            <a:extLst>
              <a:ext uri="{FF2B5EF4-FFF2-40B4-BE49-F238E27FC236}">
                <a16:creationId xmlns:a16="http://schemas.microsoft.com/office/drawing/2014/main" id="{8B55F234-8A7F-D5A7-87D8-305F8C3E6187}"/>
              </a:ext>
            </a:extLst>
          </p:cNvPr>
          <p:cNvSpPr/>
          <p:nvPr userDrawn="1"/>
        </p:nvSpPr>
        <p:spPr>
          <a:xfrm>
            <a:off x="-105690" y="3311522"/>
            <a:ext cx="12691291" cy="323640"/>
          </a:xfrm>
          <a:custGeom>
            <a:avLst/>
            <a:gdLst>
              <a:gd name="connsiteX0" fmla="*/ 0 w 9518468"/>
              <a:gd name="connsiteY0" fmla="*/ 227845 h 323640"/>
              <a:gd name="connsiteX1" fmla="*/ 4963885 w 9518468"/>
              <a:gd name="connsiteY1" fmla="*/ 1422 h 323640"/>
              <a:gd name="connsiteX2" fmla="*/ 9518468 w 9518468"/>
              <a:gd name="connsiteY2" fmla="*/ 323640 h 323640"/>
            </a:gdLst>
            <a:ahLst/>
            <a:cxnLst>
              <a:cxn ang="0">
                <a:pos x="connsiteX0" y="connsiteY0"/>
              </a:cxn>
              <a:cxn ang="0">
                <a:pos x="connsiteX1" y="connsiteY1"/>
              </a:cxn>
              <a:cxn ang="0">
                <a:pos x="connsiteX2" y="connsiteY2"/>
              </a:cxn>
            </a:cxnLst>
            <a:rect l="l" t="t" r="r" b="b"/>
            <a:pathLst>
              <a:path w="9518468" h="323640">
                <a:moveTo>
                  <a:pt x="0" y="227845"/>
                </a:moveTo>
                <a:cubicBezTo>
                  <a:pt x="1688737" y="106650"/>
                  <a:pt x="3377474" y="-14544"/>
                  <a:pt x="4963885" y="1422"/>
                </a:cubicBezTo>
                <a:cubicBezTo>
                  <a:pt x="6550296" y="17388"/>
                  <a:pt x="8034382" y="170514"/>
                  <a:pt x="9518468" y="323640"/>
                </a:cubicBezTo>
              </a:path>
            </a:pathLst>
          </a:custGeom>
          <a:noFill/>
          <a:ln>
            <a:solidFill>
              <a:srgbClr val="D2D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4" name="Organigramme : Connecteur 3">
            <a:extLst>
              <a:ext uri="{FF2B5EF4-FFF2-40B4-BE49-F238E27FC236}">
                <a16:creationId xmlns:a16="http://schemas.microsoft.com/office/drawing/2014/main" id="{C8A1D23D-B39A-21BC-7651-3CD836C62B43}"/>
              </a:ext>
            </a:extLst>
          </p:cNvPr>
          <p:cNvSpPr/>
          <p:nvPr userDrawn="1"/>
        </p:nvSpPr>
        <p:spPr>
          <a:xfrm>
            <a:off x="4487787" y="1041401"/>
            <a:ext cx="3216426" cy="2944469"/>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sz="4000" b="1"/>
          </a:p>
        </p:txBody>
      </p:sp>
      <p:sp>
        <p:nvSpPr>
          <p:cNvPr id="25" name="Espace réservé du texte 24">
            <a:extLst>
              <a:ext uri="{FF2B5EF4-FFF2-40B4-BE49-F238E27FC236}">
                <a16:creationId xmlns:a16="http://schemas.microsoft.com/office/drawing/2014/main" id="{58FD6E8D-A4C3-14D9-05A3-DA22A99CACBB}"/>
              </a:ext>
            </a:extLst>
          </p:cNvPr>
          <p:cNvSpPr>
            <a:spLocks noGrp="1"/>
          </p:cNvSpPr>
          <p:nvPr>
            <p:ph type="body" sz="quarter" idx="10" hasCustomPrompt="1"/>
          </p:nvPr>
        </p:nvSpPr>
        <p:spPr>
          <a:xfrm>
            <a:off x="4426743" y="4257956"/>
            <a:ext cx="3186113" cy="988146"/>
          </a:xfrm>
          <a:prstGeom prst="rect">
            <a:avLst/>
          </a:prstGeom>
        </p:spPr>
        <p:txBody>
          <a:bodyPr/>
          <a:lstStyle>
            <a:lvl1pPr marL="0" indent="0" algn="ctr">
              <a:buNone/>
              <a:defRPr sz="2500" b="1"/>
            </a:lvl1pPr>
          </a:lstStyle>
          <a:p>
            <a:pPr lvl="0"/>
            <a:r>
              <a:rPr lang="fr-BE"/>
              <a:t>UNIPSO</a:t>
            </a:r>
          </a:p>
          <a:p>
            <a:pPr lvl="0"/>
            <a:r>
              <a:rPr lang="fr-BE"/>
              <a:t>Titre Partie</a:t>
            </a:r>
          </a:p>
        </p:txBody>
      </p:sp>
    </p:spTree>
    <p:extLst>
      <p:ext uri="{BB962C8B-B14F-4D97-AF65-F5344CB8AC3E}">
        <p14:creationId xmlns:p14="http://schemas.microsoft.com/office/powerpoint/2010/main" val="235373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3196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12" name="Titre 11"/>
          <p:cNvSpPr>
            <a:spLocks noGrp="1"/>
          </p:cNvSpPr>
          <p:nvPr>
            <p:ph type="title"/>
          </p:nvPr>
        </p:nvSpPr>
        <p:spPr>
          <a:xfrm>
            <a:off x="1055076" y="456075"/>
            <a:ext cx="10515600" cy="468000"/>
          </a:xfrm>
          <a:prstGeom prst="rect">
            <a:avLst/>
          </a:prstGeom>
        </p:spPr>
        <p:txBody>
          <a:bodyPr anchor="t" anchorCtr="0"/>
          <a:lstStyle>
            <a:lvl1pPr>
              <a:defRPr sz="4000">
                <a:solidFill>
                  <a:srgbClr val="706F6F"/>
                </a:solidFill>
                <a:latin typeface="Calibri" panose="020F0502020204030204" pitchFamily="34" charset="0"/>
                <a:cs typeface="Calibri" panose="020F0502020204030204" pitchFamily="34" charset="0"/>
              </a:defRPr>
            </a:lvl1pPr>
          </a:lstStyle>
          <a:p>
            <a:r>
              <a:rPr lang="fr-FR"/>
              <a:t>Modifiez le style du titre</a:t>
            </a:r>
            <a:endParaRPr lang="fr-BE"/>
          </a:p>
        </p:txBody>
      </p:sp>
      <p:sp>
        <p:nvSpPr>
          <p:cNvPr id="14" name="Espace réservé du texte 13"/>
          <p:cNvSpPr>
            <a:spLocks noGrp="1"/>
          </p:cNvSpPr>
          <p:nvPr>
            <p:ph type="body" sz="quarter" idx="10"/>
          </p:nvPr>
        </p:nvSpPr>
        <p:spPr>
          <a:xfrm>
            <a:off x="1055076" y="1457011"/>
            <a:ext cx="10515600" cy="4290645"/>
          </a:xfrm>
          <a:prstGeom prst="rect">
            <a:avLst/>
          </a:prstGeom>
        </p:spPr>
        <p:txBody>
          <a:bodyPr/>
          <a:lstStyle>
            <a:lvl1pPr marL="355600" indent="-355600">
              <a:buClr>
                <a:srgbClr val="0097A5"/>
              </a:buClr>
              <a:buFont typeface="Segoe UI Symbol" panose="020B0502040204020203" pitchFamily="34" charset="0"/>
              <a:buChar char="▸"/>
              <a:defRPr sz="2400">
                <a:solidFill>
                  <a:srgbClr val="706F6F"/>
                </a:solidFill>
                <a:latin typeface="Calibri" panose="020F0502020204030204" pitchFamily="34" charset="0"/>
              </a:defRPr>
            </a:lvl1pPr>
            <a:lvl2pPr marL="627063" indent="-271463">
              <a:buClr>
                <a:srgbClr val="0097A5"/>
              </a:buClr>
              <a:buFont typeface="Segoe UI Symbol" panose="020B0502040204020203" pitchFamily="34" charset="0"/>
              <a:buChar char="▹"/>
              <a:defRPr sz="2000">
                <a:solidFill>
                  <a:srgbClr val="706F6F"/>
                </a:solidFill>
                <a:latin typeface="Calibri" panose="020F0502020204030204" pitchFamily="34" charset="0"/>
              </a:defRPr>
            </a:lvl2pPr>
            <a:lvl3pPr marL="896938" indent="-263525">
              <a:buClr>
                <a:srgbClr val="0097A5"/>
              </a:buClr>
              <a:defRPr>
                <a:solidFill>
                  <a:srgbClr val="706F6F"/>
                </a:solidFill>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464097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D20CA-D9C7-868B-FFBA-096B6934C27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4242B59D-7E87-58EF-E044-1FCD29EF4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8B716F2-DAFD-103A-CA19-058912ED3E78}"/>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5" name="Espace réservé du pied de page 4">
            <a:extLst>
              <a:ext uri="{FF2B5EF4-FFF2-40B4-BE49-F238E27FC236}">
                <a16:creationId xmlns:a16="http://schemas.microsoft.com/office/drawing/2014/main" id="{4B09B658-9FE2-0192-EFE9-929AD0C754F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00C6B48-1B56-3F89-312A-0F16F412D0B3}"/>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406915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31D70B-C26C-8B94-FE3C-866CF524AF49}"/>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B5F5AC2-1708-D9C6-DB22-A72BEB77EE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066C66A-26CF-3BAB-F952-4A63803B7773}"/>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5" name="Espace réservé du pied de page 4">
            <a:extLst>
              <a:ext uri="{FF2B5EF4-FFF2-40B4-BE49-F238E27FC236}">
                <a16:creationId xmlns:a16="http://schemas.microsoft.com/office/drawing/2014/main" id="{DCC7B2A3-F6E8-47F9-8D46-6FED525FEB7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CF57E206-4E36-93A9-A412-699DC26CD07B}"/>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1628927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6AAAAE-F468-C8B4-3275-2D4C48E3B3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35D6EE80-C7B4-235A-E2E6-8EB63B6D1A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96D19E0-30F4-E916-8B92-0C0931B52F3E}"/>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5" name="Espace réservé du pied de page 4">
            <a:extLst>
              <a:ext uri="{FF2B5EF4-FFF2-40B4-BE49-F238E27FC236}">
                <a16:creationId xmlns:a16="http://schemas.microsoft.com/office/drawing/2014/main" id="{91A85123-D4A1-BB5C-1EB2-C471CCC6A9B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449A588-B146-18BA-9609-4B8A60769625}"/>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103575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4B06C-C93C-CD25-6CF7-B5006BEB70B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7C5EA0F6-8FCB-6B0D-4B30-E9F9E4A68AD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E1A1575A-D661-9321-7374-7220F685E56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B3F8CCFA-6BF1-8E59-4A3A-3B9E3E35F3F8}"/>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6" name="Espace réservé du pied de page 5">
            <a:extLst>
              <a:ext uri="{FF2B5EF4-FFF2-40B4-BE49-F238E27FC236}">
                <a16:creationId xmlns:a16="http://schemas.microsoft.com/office/drawing/2014/main" id="{790B9512-3578-8400-A96A-9C3648D856DA}"/>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9479AAEF-BD64-82CE-8A39-2BB0A586206F}"/>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374227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EE2E5-2774-3F1A-824D-56C27F90DB1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4CEDE060-5CF7-4737-933A-A8E9C90651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F58ABE-12D0-E923-2C60-E03274B7ED1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47B1C530-076F-7E75-66B9-A58456C97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1AF534F-FF87-40C6-5100-8A4112ADE8B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D17BC61-9099-2654-A63E-DED903698ABF}"/>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8" name="Espace réservé du pied de page 7">
            <a:extLst>
              <a:ext uri="{FF2B5EF4-FFF2-40B4-BE49-F238E27FC236}">
                <a16:creationId xmlns:a16="http://schemas.microsoft.com/office/drawing/2014/main" id="{6B54AE20-2FB2-1B72-D6DA-F23F8CD40D88}"/>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5A8308B3-0A5A-ECF5-2A55-250953223958}"/>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424769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BFD6D-52B1-198E-A466-8FBFB913E9A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3BED74C6-19C1-1EE6-58F9-B568FEFD2DFE}"/>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4" name="Espace réservé du pied de page 3">
            <a:extLst>
              <a:ext uri="{FF2B5EF4-FFF2-40B4-BE49-F238E27FC236}">
                <a16:creationId xmlns:a16="http://schemas.microsoft.com/office/drawing/2014/main" id="{25251D33-31FC-82A9-3B65-53DF5C9E95D9}"/>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D2450AF3-E4BB-D723-C428-1E9EEF7A989F}"/>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3614907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8519F40-12E4-DF37-1A18-8708E01CD07E}"/>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3" name="Espace réservé du pied de page 2">
            <a:extLst>
              <a:ext uri="{FF2B5EF4-FFF2-40B4-BE49-F238E27FC236}">
                <a16:creationId xmlns:a16="http://schemas.microsoft.com/office/drawing/2014/main" id="{F4DA6438-8E89-CF47-0689-E5C6473EA72D}"/>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AD8385C7-C0D7-3536-0069-78CAB1805463}"/>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9993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s">
    <p:spTree>
      <p:nvGrpSpPr>
        <p:cNvPr id="1" name=""/>
        <p:cNvGrpSpPr/>
        <p:nvPr/>
      </p:nvGrpSpPr>
      <p:grpSpPr>
        <a:xfrm>
          <a:off x="0" y="0"/>
          <a:ext cx="0" cy="0"/>
          <a:chOff x="0" y="0"/>
          <a:chExt cx="0" cy="0"/>
        </a:xfrm>
      </p:grpSpPr>
      <p:pic>
        <p:nvPicPr>
          <p:cNvPr id="22" name="Image 21" descr="Une image contenant personne, ongle, habits, doigt&#10;&#10;Le contenu généré par l’IA peut être incorrect.">
            <a:extLst>
              <a:ext uri="{FF2B5EF4-FFF2-40B4-BE49-F238E27FC236}">
                <a16:creationId xmlns:a16="http://schemas.microsoft.com/office/drawing/2014/main" id="{463A46AF-F35F-CCA8-D698-8B7CB8AA90D7}"/>
              </a:ext>
            </a:extLst>
          </p:cNvPr>
          <p:cNvPicPr>
            <a:picLocks noChangeAspect="1"/>
          </p:cNvPicPr>
          <p:nvPr userDrawn="1"/>
        </p:nvPicPr>
        <p:blipFill>
          <a:blip r:embed="rId2">
            <a:extLst>
              <a:ext uri="{28A0092B-C50C-407E-A947-70E740481C1C}">
                <a14:useLocalDpi xmlns:a14="http://schemas.microsoft.com/office/drawing/2010/main" val="0"/>
              </a:ext>
            </a:extLst>
          </a:blip>
          <a:srcRect t="6441" r="40196" b="6219"/>
          <a:stretch/>
        </p:blipFill>
        <p:spPr>
          <a:xfrm>
            <a:off x="5126619" y="-34983"/>
            <a:ext cx="7079784" cy="6892983"/>
          </a:xfrm>
          <a:prstGeom prst="rect">
            <a:avLst/>
          </a:prstGeom>
        </p:spPr>
      </p:pic>
      <p:sp>
        <p:nvSpPr>
          <p:cNvPr id="3" name="Espace réservé pour une image  2">
            <a:extLst>
              <a:ext uri="{FF2B5EF4-FFF2-40B4-BE49-F238E27FC236}">
                <a16:creationId xmlns:a16="http://schemas.microsoft.com/office/drawing/2014/main" id="{FA36A039-3FDF-4A34-9789-878318D3AD7D}"/>
              </a:ext>
            </a:extLst>
          </p:cNvPr>
          <p:cNvSpPr>
            <a:spLocks noGrp="1"/>
          </p:cNvSpPr>
          <p:nvPr>
            <p:ph type="pic" sz="quarter" idx="10" hasCustomPrompt="1"/>
          </p:nvPr>
        </p:nvSpPr>
        <p:spPr>
          <a:xfrm>
            <a:off x="0" y="0"/>
            <a:ext cx="12192000" cy="6858000"/>
          </a:xfrm>
          <a:prstGeom prst="rect">
            <a:avLst/>
          </a:prstGeom>
        </p:spPr>
        <p:txBody>
          <a:bodyPr lIns="180000" tIns="180000" rIns="5400000" bIns="108000" anchor="t" anchorCtr="0"/>
          <a:lstStyle>
            <a:lvl1pPr marL="6350" indent="-6350" algn="l">
              <a:buNone/>
              <a:defRPr sz="3600">
                <a:solidFill>
                  <a:schemeClr val="accent3"/>
                </a:solidFill>
                <a:latin typeface="Calibri" panose="020F0502020204030204" pitchFamily="34" charset="0"/>
                <a:cs typeface="Calibri" panose="020F0502020204030204" pitchFamily="34" charset="0"/>
              </a:defRPr>
            </a:lvl1pPr>
          </a:lstStyle>
          <a:p>
            <a:r>
              <a:rPr lang="fr-BE"/>
              <a:t>Cliquez sur l'icône d'image au centre pour ajouter une image</a:t>
            </a:r>
          </a:p>
        </p:txBody>
      </p:sp>
      <p:sp>
        <p:nvSpPr>
          <p:cNvPr id="16" name="Shape 10">
            <a:extLst>
              <a:ext uri="{FF2B5EF4-FFF2-40B4-BE49-F238E27FC236}">
                <a16:creationId xmlns:a16="http://schemas.microsoft.com/office/drawing/2014/main" id="{C302BBA5-BE12-4D2B-EB72-75A02BBC563E}"/>
              </a:ext>
            </a:extLst>
          </p:cNvPr>
          <p:cNvSpPr/>
          <p:nvPr userDrawn="1"/>
        </p:nvSpPr>
        <p:spPr>
          <a:xfrm>
            <a:off x="30398" y="-17491"/>
            <a:ext cx="7018101" cy="6875489"/>
          </a:xfrm>
          <a:custGeom>
            <a:avLst/>
            <a:gdLst>
              <a:gd name="connsiteX0" fmla="*/ 0 w 211264"/>
              <a:gd name="connsiteY0" fmla="*/ 0 h 206971"/>
              <a:gd name="connsiteX1" fmla="*/ 189 w 211264"/>
              <a:gd name="connsiteY1" fmla="*/ 206971 h 206971"/>
              <a:gd name="connsiteX2" fmla="*/ 211264 w 211264"/>
              <a:gd name="connsiteY2" fmla="*/ 206833 h 206971"/>
              <a:gd name="connsiteX3" fmla="*/ 156001 w 211264"/>
              <a:gd name="connsiteY3" fmla="*/ 589 h 206971"/>
              <a:gd name="connsiteX4" fmla="*/ 0 w 211264"/>
              <a:gd name="connsiteY4" fmla="*/ 0 h 206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64" h="206971" extrusionOk="0">
                <a:moveTo>
                  <a:pt x="0" y="0"/>
                </a:moveTo>
                <a:lnTo>
                  <a:pt x="189" y="206971"/>
                </a:lnTo>
                <a:lnTo>
                  <a:pt x="211264" y="206833"/>
                </a:lnTo>
                <a:lnTo>
                  <a:pt x="156001" y="589"/>
                </a:lnTo>
                <a:lnTo>
                  <a:pt x="0" y="0"/>
                </a:lnTo>
                <a:close/>
              </a:path>
            </a:pathLst>
          </a:custGeom>
          <a:solidFill>
            <a:srgbClr val="FFFFFF"/>
          </a:solidFill>
          <a:ln>
            <a:noFill/>
          </a:ln>
        </p:spPr>
      </p:sp>
      <p:pic>
        <p:nvPicPr>
          <p:cNvPr id="2" name="Image 1" descr="Une image contenant dessin&#10;&#10;Description générée automatiquement">
            <a:extLst>
              <a:ext uri="{FF2B5EF4-FFF2-40B4-BE49-F238E27FC236}">
                <a16:creationId xmlns:a16="http://schemas.microsoft.com/office/drawing/2014/main" id="{085A96DA-E806-190B-BA4B-BE0C0694A937}"/>
              </a:ext>
            </a:extLst>
          </p:cNvPr>
          <p:cNvPicPr>
            <a:picLocks noChangeAspect="1"/>
          </p:cNvPicPr>
          <p:nvPr userDrawn="1"/>
        </p:nvPicPr>
        <p:blipFill>
          <a:blip r:embed="rId3" cstate="print">
            <a:alphaModFix amt="3000"/>
            <a:extLst>
              <a:ext uri="{28A0092B-C50C-407E-A947-70E740481C1C}">
                <a14:useLocalDpi xmlns:a14="http://schemas.microsoft.com/office/drawing/2010/main" val="0"/>
              </a:ext>
            </a:extLst>
          </a:blip>
          <a:stretch>
            <a:fillRect/>
          </a:stretch>
        </p:blipFill>
        <p:spPr>
          <a:xfrm rot="-960000">
            <a:off x="738258" y="-2337177"/>
            <a:ext cx="10715484" cy="11532353"/>
          </a:xfrm>
          <a:prstGeom prst="rect">
            <a:avLst/>
          </a:prstGeom>
        </p:spPr>
      </p:pic>
      <p:sp>
        <p:nvSpPr>
          <p:cNvPr id="19" name="Shape 9">
            <a:extLst>
              <a:ext uri="{FF2B5EF4-FFF2-40B4-BE49-F238E27FC236}">
                <a16:creationId xmlns:a16="http://schemas.microsoft.com/office/drawing/2014/main" id="{A97CE2BB-73B0-82C5-8285-8DB6093F8DA1}"/>
              </a:ext>
            </a:extLst>
          </p:cNvPr>
          <p:cNvSpPr/>
          <p:nvPr userDrawn="1"/>
        </p:nvSpPr>
        <p:spPr>
          <a:xfrm>
            <a:off x="1453029" y="-34983"/>
            <a:ext cx="7802880" cy="6875489"/>
          </a:xfrm>
          <a:custGeom>
            <a:avLst/>
            <a:gdLst/>
            <a:ahLst/>
            <a:cxnLst/>
            <a:rect l="0" t="0" r="0" b="0"/>
            <a:pathLst>
              <a:path w="211075" h="206683" extrusionOk="0">
                <a:moveTo>
                  <a:pt x="387" y="0"/>
                </a:moveTo>
                <a:lnTo>
                  <a:pt x="0" y="206683"/>
                </a:lnTo>
                <a:lnTo>
                  <a:pt x="211075" y="206545"/>
                </a:lnTo>
                <a:lnTo>
                  <a:pt x="155812" y="301"/>
                </a:lnTo>
                <a:close/>
              </a:path>
            </a:pathLst>
          </a:custGeom>
          <a:solidFill>
            <a:schemeClr val="bg1">
              <a:alpha val="50000"/>
            </a:schemeClr>
          </a:solidFill>
          <a:ln>
            <a:noFill/>
          </a:ln>
        </p:spPr>
      </p:sp>
      <p:sp>
        <p:nvSpPr>
          <p:cNvPr id="4" name="Shape 30">
            <a:extLst>
              <a:ext uri="{FF2B5EF4-FFF2-40B4-BE49-F238E27FC236}">
                <a16:creationId xmlns:a16="http://schemas.microsoft.com/office/drawing/2014/main" id="{C222640D-7670-C460-02FC-DC758EA65953}"/>
              </a:ext>
            </a:extLst>
          </p:cNvPr>
          <p:cNvSpPr/>
          <p:nvPr userDrawn="1"/>
        </p:nvSpPr>
        <p:spPr>
          <a:xfrm>
            <a:off x="-14403" y="4373881"/>
            <a:ext cx="540000" cy="1958740"/>
          </a:xfrm>
          <a:prstGeom prst="rect">
            <a:avLst/>
          </a:prstGeom>
          <a:solidFill>
            <a:schemeClr val="accent1"/>
          </a:solidFill>
          <a:ln>
            <a:noFill/>
          </a:ln>
        </p:spPr>
        <p:txBody>
          <a:bodyPr lIns="121900" tIns="121900" rIns="121900" bIns="121900" anchor="ctr" anchorCtr="0">
            <a:noAutofit/>
          </a:bodyPr>
          <a:lstStyle/>
          <a:p>
            <a:pPr lvl="0">
              <a:spcBef>
                <a:spcPts val="0"/>
              </a:spcBef>
              <a:buNone/>
            </a:pPr>
            <a:endParaRPr sz="1867"/>
          </a:p>
        </p:txBody>
      </p:sp>
      <p:sp>
        <p:nvSpPr>
          <p:cNvPr id="11" name="Shape 19">
            <a:extLst>
              <a:ext uri="{FF2B5EF4-FFF2-40B4-BE49-F238E27FC236}">
                <a16:creationId xmlns:a16="http://schemas.microsoft.com/office/drawing/2014/main" id="{363A07E1-DD1F-1949-9956-71808DB561E5}"/>
              </a:ext>
            </a:extLst>
          </p:cNvPr>
          <p:cNvSpPr txBox="1">
            <a:spLocks noGrp="1"/>
          </p:cNvSpPr>
          <p:nvPr>
            <p:ph type="ctrTitle" hasCustomPrompt="1"/>
          </p:nvPr>
        </p:nvSpPr>
        <p:spPr>
          <a:xfrm>
            <a:off x="633646" y="5014127"/>
            <a:ext cx="5220000" cy="632530"/>
          </a:xfrm>
          <a:prstGeom prst="rect">
            <a:avLst/>
          </a:prstGeom>
        </p:spPr>
        <p:txBody>
          <a:bodyPr lIns="0" tIns="0" rIns="0" bIns="0" anchor="t" anchorCtr="0"/>
          <a:lstStyle>
            <a:lvl1pPr lvl="0" rtl="0">
              <a:spcBef>
                <a:spcPts val="0"/>
              </a:spcBef>
              <a:buSzPct val="100000"/>
              <a:defRPr sz="4800" b="1">
                <a:solidFill>
                  <a:schemeClr val="accent3"/>
                </a:solidFill>
                <a:latin typeface="Calibri" panose="020F0502020204030204" pitchFamily="34" charset="0"/>
              </a:defRPr>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r>
              <a:rPr lang="fr-FR"/>
              <a:t>Titre de la réunion</a:t>
            </a:r>
            <a:endParaRPr/>
          </a:p>
        </p:txBody>
      </p:sp>
      <p:sp>
        <p:nvSpPr>
          <p:cNvPr id="5" name="Espace réservé du texte 12">
            <a:extLst>
              <a:ext uri="{FF2B5EF4-FFF2-40B4-BE49-F238E27FC236}">
                <a16:creationId xmlns:a16="http://schemas.microsoft.com/office/drawing/2014/main" id="{524911EB-DFA6-C6EF-6CD0-8D3E4CDC00B6}"/>
              </a:ext>
            </a:extLst>
          </p:cNvPr>
          <p:cNvSpPr>
            <a:spLocks noGrp="1"/>
          </p:cNvSpPr>
          <p:nvPr>
            <p:ph type="body" sz="quarter" idx="12" hasCustomPrompt="1"/>
          </p:nvPr>
        </p:nvSpPr>
        <p:spPr>
          <a:xfrm>
            <a:off x="633646" y="5700795"/>
            <a:ext cx="5219700" cy="631825"/>
          </a:xfrm>
          <a:prstGeom prst="rect">
            <a:avLst/>
          </a:prstGeom>
        </p:spPr>
        <p:txBody>
          <a:bodyPr lIns="0" tIns="0" rIns="0" bIns="0" anchor="b" anchorCtr="0"/>
          <a:lstStyle>
            <a:lvl1pPr marL="0" indent="0">
              <a:buNone/>
              <a:defRPr sz="2800">
                <a:solidFill>
                  <a:schemeClr val="accent3"/>
                </a:solidFill>
                <a:latin typeface="Calibri Light" panose="020F0302020204030204" pitchFamily="34" charset="0"/>
                <a:cs typeface="Calibri Light" panose="020F0302020204030204" pitchFamily="34" charset="0"/>
              </a:defRPr>
            </a:lvl1pPr>
          </a:lstStyle>
          <a:p>
            <a:pPr lvl="0"/>
            <a:r>
              <a:rPr lang="fr-FR"/>
              <a:t>Date</a:t>
            </a:r>
            <a:endParaRPr lang="fr-BE"/>
          </a:p>
        </p:txBody>
      </p:sp>
      <p:pic>
        <p:nvPicPr>
          <p:cNvPr id="20" name="Image 19">
            <a:extLst>
              <a:ext uri="{FF2B5EF4-FFF2-40B4-BE49-F238E27FC236}">
                <a16:creationId xmlns:a16="http://schemas.microsoft.com/office/drawing/2014/main" id="{6542A66C-6BED-447E-D217-4334896980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5597" y="525380"/>
            <a:ext cx="2554866" cy="545739"/>
          </a:xfrm>
          <a:prstGeom prst="rect">
            <a:avLst/>
          </a:prstGeom>
        </p:spPr>
      </p:pic>
    </p:spTree>
    <p:extLst>
      <p:ext uri="{BB962C8B-B14F-4D97-AF65-F5344CB8AC3E}">
        <p14:creationId xmlns:p14="http://schemas.microsoft.com/office/powerpoint/2010/main" val="4150660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D94DBA-D522-A5AA-06E5-C759F274C8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952EDB61-402E-22F3-BA4F-FCFDA93AB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0AC6AFE-CEB3-F855-8BC3-539015909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23FF97-F18D-8C30-4EF3-35D689802D2D}"/>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6" name="Espace réservé du pied de page 5">
            <a:extLst>
              <a:ext uri="{FF2B5EF4-FFF2-40B4-BE49-F238E27FC236}">
                <a16:creationId xmlns:a16="http://schemas.microsoft.com/office/drawing/2014/main" id="{FC625BFA-26DF-50A0-D9FA-8F1DA3D9542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FE69E48-05E6-0574-99A2-4D9E924CA29A}"/>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259710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4505F7-32F5-E669-46EA-5C25D73C01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B41B0827-F0BB-BB5D-0E23-5E36628835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A09EC25F-1E2C-61D9-2B3D-A4DA3C32E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50060A-AD14-9CAB-CA00-87DDC06CB4BD}"/>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6" name="Espace réservé du pied de page 5">
            <a:extLst>
              <a:ext uri="{FF2B5EF4-FFF2-40B4-BE49-F238E27FC236}">
                <a16:creationId xmlns:a16="http://schemas.microsoft.com/office/drawing/2014/main" id="{38854222-5BDA-7B92-D4AF-24C91F172A92}"/>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D512F38-B3CB-0708-6CA8-3B76686656FB}"/>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1609865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4965D9-BC13-340F-99CA-89C7C6DDF167}"/>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911C541-10EF-F5E1-B7BA-C6BC4EEB39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A598496-29F3-E2E1-20AE-9A9AE87ACFDB}"/>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5" name="Espace réservé du pied de page 4">
            <a:extLst>
              <a:ext uri="{FF2B5EF4-FFF2-40B4-BE49-F238E27FC236}">
                <a16:creationId xmlns:a16="http://schemas.microsoft.com/office/drawing/2014/main" id="{365637A0-8C82-31CE-53BA-0F1F981455C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42D0834-DBB8-ACDC-A15C-6351EC0D8D9C}"/>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15293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05C9AB-0414-E827-A500-2465A6B8171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C815D952-BD90-B2E6-CE5D-447EF00264C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B710774-2F0E-CCDD-3294-E65071FF7D83}"/>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5" name="Espace réservé du pied de page 4">
            <a:extLst>
              <a:ext uri="{FF2B5EF4-FFF2-40B4-BE49-F238E27FC236}">
                <a16:creationId xmlns:a16="http://schemas.microsoft.com/office/drawing/2014/main" id="{AF3DE100-2D1E-AA38-91E0-2AFD3118828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3C47E4B-F357-CD33-267B-97D98A8D3B81}"/>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3129825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559541-6507-EB21-A56C-1A15927A59E5}"/>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50752DDF-72F7-21F0-F41D-8D9B74DB2717}"/>
              </a:ext>
            </a:extLst>
          </p:cNvPr>
          <p:cNvSpPr>
            <a:spLocks noGrp="1"/>
          </p:cNvSpPr>
          <p:nvPr>
            <p:ph type="dt" sz="half" idx="10"/>
          </p:nvPr>
        </p:nvSpPr>
        <p:spPr/>
        <p:txBody>
          <a:bodyPr/>
          <a:lstStyle/>
          <a:p>
            <a:fld id="{F2760C7E-734F-4635-AE47-1755A074C3C0}" type="datetimeFigureOut">
              <a:rPr lang="fr-BE" smtClean="0"/>
              <a:t>14-04-25</a:t>
            </a:fld>
            <a:endParaRPr lang="fr-BE"/>
          </a:p>
        </p:txBody>
      </p:sp>
      <p:sp>
        <p:nvSpPr>
          <p:cNvPr id="4" name="Espace réservé du pied de page 3">
            <a:extLst>
              <a:ext uri="{FF2B5EF4-FFF2-40B4-BE49-F238E27FC236}">
                <a16:creationId xmlns:a16="http://schemas.microsoft.com/office/drawing/2014/main" id="{C89AC060-EE0D-2B54-1172-3E0D34356CC2}"/>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07071CB2-6310-AA58-94A4-9C6AA4071CBB}"/>
              </a:ext>
            </a:extLst>
          </p:cNvPr>
          <p:cNvSpPr>
            <a:spLocks noGrp="1"/>
          </p:cNvSpPr>
          <p:nvPr>
            <p:ph type="sldNum" sz="quarter" idx="12"/>
          </p:nvPr>
        </p:nvSpPr>
        <p:spPr/>
        <p:txBody>
          <a:bodyPr/>
          <a:lstStyle/>
          <a:p>
            <a:fld id="{280AB485-3611-47D0-8A0E-8080679B5743}" type="slidenum">
              <a:rPr lang="fr-BE" smtClean="0"/>
              <a:t>‹#›</a:t>
            </a:fld>
            <a:endParaRPr lang="fr-BE"/>
          </a:p>
        </p:txBody>
      </p:sp>
    </p:spTree>
    <p:extLst>
      <p:ext uri="{BB962C8B-B14F-4D97-AF65-F5344CB8AC3E}">
        <p14:creationId xmlns:p14="http://schemas.microsoft.com/office/powerpoint/2010/main" val="2230441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EFA57-0424-EAE5-775F-69E38655796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A8A064E9-D11F-85D0-65B1-1E3124D16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164A6A7-34C1-1549-DC92-D4CDF7ECF7A8}"/>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5" name="Espace réservé du pied de page 4">
            <a:extLst>
              <a:ext uri="{FF2B5EF4-FFF2-40B4-BE49-F238E27FC236}">
                <a16:creationId xmlns:a16="http://schemas.microsoft.com/office/drawing/2014/main" id="{569031EF-F482-A1CE-03B6-F157668688F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7432162-2C3D-B7C6-70D6-C7AFACC22903}"/>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1350799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62EC28-028E-AE02-6BB7-1B30ACEB032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EC5CDD0E-B514-0E23-6C9C-0F31043D1DD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E8DE183-9CD7-BCE9-616A-C8DF2E9798D9}"/>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5" name="Espace réservé du pied de page 4">
            <a:extLst>
              <a:ext uri="{FF2B5EF4-FFF2-40B4-BE49-F238E27FC236}">
                <a16:creationId xmlns:a16="http://schemas.microsoft.com/office/drawing/2014/main" id="{063F1370-D960-7687-341D-2475AE2E077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BE748E7-107B-0028-26D6-B156C04CCCD6}"/>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394782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41A051-C2D8-DE0A-81A3-8AF9712CC3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C60BE874-16D5-8EC0-6CA2-FA5AEC791C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4E0928-D9F6-78A4-A09F-E9D83D51E0D0}"/>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5" name="Espace réservé du pied de page 4">
            <a:extLst>
              <a:ext uri="{FF2B5EF4-FFF2-40B4-BE49-F238E27FC236}">
                <a16:creationId xmlns:a16="http://schemas.microsoft.com/office/drawing/2014/main" id="{C4919E90-680F-E8F6-EEC4-CEF8B75932F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01ABA67-3BD7-53F5-C613-F18598F01A44}"/>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2205876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6F7C9-D41B-314F-FC9A-F9E33E2E382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FB422FD6-14CC-374E-94B9-32E1CCE6A63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01C61C0E-4CCE-A47F-2BF8-F94B06E73AE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CDBDE434-F619-454D-ACAD-A1D9CFAF66F7}"/>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6" name="Espace réservé du pied de page 5">
            <a:extLst>
              <a:ext uri="{FF2B5EF4-FFF2-40B4-BE49-F238E27FC236}">
                <a16:creationId xmlns:a16="http://schemas.microsoft.com/office/drawing/2014/main" id="{D55FD494-9B2A-FDA5-5CCA-AD61217DB96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CEB91AA3-3910-2635-B183-406554E2CC7A}"/>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1285830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992B3-167E-7E62-36B1-642FABEB73E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CB6AE14D-F65F-59A4-75B6-F5BC3192A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9F5AA6F-36FD-6435-2664-FF543B1F7F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B906CD7-0F0B-8333-F8C7-AD6373A10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70F2A5E-8F73-F728-C19E-E094CF4D107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50EF415-945A-D651-D56C-EDE1328071FB}"/>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8" name="Espace réservé du pied de page 7">
            <a:extLst>
              <a:ext uri="{FF2B5EF4-FFF2-40B4-BE49-F238E27FC236}">
                <a16:creationId xmlns:a16="http://schemas.microsoft.com/office/drawing/2014/main" id="{23098235-3A1C-D5C7-6383-232EDB3C7C01}"/>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74EB9D66-CD0E-7B1A-407C-2BFC2C0BDB40}"/>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400467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rties (au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9F896D-A006-469C-80C4-0A4DA889272C}"/>
              </a:ext>
            </a:extLst>
          </p:cNvPr>
          <p:cNvSpPr/>
          <p:nvPr userDrawn="1"/>
        </p:nvSpPr>
        <p:spPr>
          <a:xfrm>
            <a:off x="0" y="0"/>
            <a:ext cx="12192000" cy="43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Espace réservé pour une image  3">
            <a:extLst>
              <a:ext uri="{FF2B5EF4-FFF2-40B4-BE49-F238E27FC236}">
                <a16:creationId xmlns:a16="http://schemas.microsoft.com/office/drawing/2014/main" id="{B18BD6DC-D747-4D74-8B9B-7BCFE586FE50}"/>
              </a:ext>
            </a:extLst>
          </p:cNvPr>
          <p:cNvSpPr>
            <a:spLocks noGrp="1"/>
          </p:cNvSpPr>
          <p:nvPr>
            <p:ph type="pic" sz="quarter" idx="10" hasCustomPrompt="1"/>
          </p:nvPr>
        </p:nvSpPr>
        <p:spPr>
          <a:xfrm>
            <a:off x="5874000" y="540000"/>
            <a:ext cx="5778000" cy="5778000"/>
          </a:xfrm>
          <a:prstGeom prst="rect">
            <a:avLst/>
          </a:prstGeom>
        </p:spPr>
        <p:txBody>
          <a:bodyPr anchor="ctr" anchorCtr="0"/>
          <a:lstStyle>
            <a:lvl1pPr marL="0" indent="0" algn="ctr">
              <a:buNone/>
              <a:defRPr sz="3600">
                <a:solidFill>
                  <a:schemeClr val="bg1"/>
                </a:solidFill>
                <a:latin typeface="Calibri" panose="020F0502020204030204" pitchFamily="34" charset="0"/>
                <a:cs typeface="Calibri" panose="020F0502020204030204" pitchFamily="34" charset="0"/>
              </a:defRPr>
            </a:lvl1pPr>
          </a:lstStyle>
          <a:p>
            <a:r>
              <a:rPr lang="fr-FR"/>
              <a:t>Cliquez ici pour ajouter une image</a:t>
            </a:r>
            <a:endParaRPr lang="fr-BE"/>
          </a:p>
        </p:txBody>
      </p:sp>
      <p:sp>
        <p:nvSpPr>
          <p:cNvPr id="7" name="Espace réservé du texte 6">
            <a:extLst>
              <a:ext uri="{FF2B5EF4-FFF2-40B4-BE49-F238E27FC236}">
                <a16:creationId xmlns:a16="http://schemas.microsoft.com/office/drawing/2014/main" id="{ECA033BA-5BA9-4A02-A45D-475F25A1688D}"/>
              </a:ext>
            </a:extLst>
          </p:cNvPr>
          <p:cNvSpPr>
            <a:spLocks noGrp="1"/>
          </p:cNvSpPr>
          <p:nvPr>
            <p:ph type="body" sz="quarter" idx="11" hasCustomPrompt="1"/>
          </p:nvPr>
        </p:nvSpPr>
        <p:spPr>
          <a:xfrm>
            <a:off x="540000" y="540001"/>
            <a:ext cx="4794000" cy="3240000"/>
          </a:xfrm>
          <a:prstGeom prst="rect">
            <a:avLst/>
          </a:prstGeom>
        </p:spPr>
        <p:txBody>
          <a:bodyPr/>
          <a:lstStyle>
            <a:lvl1pPr marL="0" indent="0">
              <a:buNone/>
              <a:defRPr sz="4800">
                <a:solidFill>
                  <a:schemeClr val="bg1"/>
                </a:solidFill>
                <a:latin typeface="Calibri" panose="020F0502020204030204" pitchFamily="34" charset="0"/>
                <a:cs typeface="Calibri" panose="020F0502020204030204" pitchFamily="34" charset="0"/>
              </a:defRPr>
            </a:lvl1pPr>
            <a:lvl2pPr marL="502920" indent="0">
              <a:buNone/>
              <a:defRPr>
                <a:solidFill>
                  <a:schemeClr val="bg1"/>
                </a:solidFill>
                <a:latin typeface="Calibri" panose="020F0502020204030204" pitchFamily="34" charset="0"/>
                <a:cs typeface="Calibri" panose="020F0502020204030204" pitchFamily="34" charset="0"/>
              </a:defRPr>
            </a:lvl2pPr>
            <a:lvl3pPr marL="960120" indent="0">
              <a:buNone/>
              <a:defRPr>
                <a:solidFill>
                  <a:schemeClr val="bg1"/>
                </a:solidFill>
                <a:latin typeface="Calibri" panose="020F0502020204030204" pitchFamily="34" charset="0"/>
                <a:cs typeface="Calibri" panose="020F0502020204030204" pitchFamily="34" charset="0"/>
              </a:defRPr>
            </a:lvl3pPr>
            <a:lvl4pPr marL="1417320" indent="0">
              <a:buNone/>
              <a:defRPr>
                <a:solidFill>
                  <a:schemeClr val="bg1"/>
                </a:solidFill>
                <a:latin typeface="Calibri" panose="020F0502020204030204" pitchFamily="34" charset="0"/>
                <a:cs typeface="Calibri" panose="020F0502020204030204" pitchFamily="34" charset="0"/>
              </a:defRPr>
            </a:lvl4pPr>
            <a:lvl5pPr marL="1874520" indent="0">
              <a:buNone/>
              <a:defRPr>
                <a:solidFill>
                  <a:schemeClr val="bg1"/>
                </a:solidFill>
                <a:latin typeface="Calibri" panose="020F0502020204030204" pitchFamily="34" charset="0"/>
                <a:cs typeface="Calibri" panose="020F0502020204030204" pitchFamily="34" charset="0"/>
              </a:defRPr>
            </a:lvl5pPr>
          </a:lstStyle>
          <a:p>
            <a:pPr lvl="0"/>
            <a:r>
              <a:rPr lang="fr-FR"/>
              <a:t>TITRE PARTIE</a:t>
            </a:r>
            <a:endParaRPr lang="fr-BE"/>
          </a:p>
        </p:txBody>
      </p:sp>
      <p:sp>
        <p:nvSpPr>
          <p:cNvPr id="9" name="Espace réservé du texte 8">
            <a:extLst>
              <a:ext uri="{FF2B5EF4-FFF2-40B4-BE49-F238E27FC236}">
                <a16:creationId xmlns:a16="http://schemas.microsoft.com/office/drawing/2014/main" id="{17ADCB44-E3A8-430D-8374-1DC936E56A87}"/>
              </a:ext>
            </a:extLst>
          </p:cNvPr>
          <p:cNvSpPr>
            <a:spLocks noGrp="1"/>
          </p:cNvSpPr>
          <p:nvPr>
            <p:ph type="body" sz="quarter" idx="12" hasCustomPrompt="1"/>
          </p:nvPr>
        </p:nvSpPr>
        <p:spPr>
          <a:xfrm>
            <a:off x="540000" y="4859999"/>
            <a:ext cx="4794000" cy="1458000"/>
          </a:xfrm>
          <a:prstGeom prst="rect">
            <a:avLst/>
          </a:prstGeom>
        </p:spPr>
        <p:txBody>
          <a:bodyPr anchor="b" anchorCtr="0"/>
          <a:lstStyle>
            <a:lvl1pPr marL="0" indent="0">
              <a:buNone/>
              <a:defRPr>
                <a:solidFill>
                  <a:schemeClr val="accent3"/>
                </a:solidFill>
                <a:latin typeface="Calibri" panose="020F0502020204030204" pitchFamily="34" charset="0"/>
                <a:cs typeface="Calibri" panose="020F0502020204030204" pitchFamily="34" charset="0"/>
              </a:defRPr>
            </a:lvl1pPr>
          </a:lstStyle>
          <a:p>
            <a:pPr lvl="0"/>
            <a:r>
              <a:rPr lang="fr-FR"/>
              <a:t>Cliquez ici pour insérer un résumé si besoin</a:t>
            </a:r>
            <a:endParaRPr lang="fr-BE"/>
          </a:p>
        </p:txBody>
      </p:sp>
    </p:spTree>
    <p:extLst>
      <p:ext uri="{BB962C8B-B14F-4D97-AF65-F5344CB8AC3E}">
        <p14:creationId xmlns:p14="http://schemas.microsoft.com/office/powerpoint/2010/main" val="2367803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AC368-26D9-865A-0FE6-81C75D744FC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AEA5AB03-C563-A243-68A8-0FC4AB5EA523}"/>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4" name="Espace réservé du pied de page 3">
            <a:extLst>
              <a:ext uri="{FF2B5EF4-FFF2-40B4-BE49-F238E27FC236}">
                <a16:creationId xmlns:a16="http://schemas.microsoft.com/office/drawing/2014/main" id="{A6F079DA-5CFD-3BB3-B29B-9AF6724B44A3}"/>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930A1A31-51E0-C6AF-7E26-0788EF42D970}"/>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3748680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3EBF81-1CAC-E742-0A30-0288F0BAC982}"/>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3" name="Espace réservé du pied de page 2">
            <a:extLst>
              <a:ext uri="{FF2B5EF4-FFF2-40B4-BE49-F238E27FC236}">
                <a16:creationId xmlns:a16="http://schemas.microsoft.com/office/drawing/2014/main" id="{E45A4164-BBBD-0D6A-5EB6-CE17BB401DB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BDC7B741-AE01-7707-BF57-3020E81E8296}"/>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3049291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7C766-2ABB-21EC-0576-E581C0774D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178E32E9-C72C-6792-3391-1EF21B03B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A824DC8C-0233-8E68-6968-76E4474B4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345C20-0FBF-2BAB-3E0E-821AE69C1BF6}"/>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6" name="Espace réservé du pied de page 5">
            <a:extLst>
              <a:ext uri="{FF2B5EF4-FFF2-40B4-BE49-F238E27FC236}">
                <a16:creationId xmlns:a16="http://schemas.microsoft.com/office/drawing/2014/main" id="{FE76D9B5-9A85-1578-7571-70C50E18C9A1}"/>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B2CBA7D-44CE-468C-FE8D-C05881C34411}"/>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1921524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6C66E-F3CE-0FE4-90A5-3B3EFFE643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B51E7044-D772-99A5-A3C5-F67246413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105284CD-A7F1-96CD-EA20-8AEF22B7B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85914D-2EC2-5BC4-A317-E30503FE8FD9}"/>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6" name="Espace réservé du pied de page 5">
            <a:extLst>
              <a:ext uri="{FF2B5EF4-FFF2-40B4-BE49-F238E27FC236}">
                <a16:creationId xmlns:a16="http://schemas.microsoft.com/office/drawing/2014/main" id="{37C8311A-D7AA-DC9A-E23D-A87E5742417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E5CBC4AD-E61E-A220-70C6-FF40F1ABBDBC}"/>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3264427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8592F-9FEB-A628-5C27-4F84705F3C7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5419271-0482-C3DB-D2A3-5E2A111A75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6A34E2A-76A3-5C78-2C7F-A05DBCD26718}"/>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5" name="Espace réservé du pied de page 4">
            <a:extLst>
              <a:ext uri="{FF2B5EF4-FFF2-40B4-BE49-F238E27FC236}">
                <a16:creationId xmlns:a16="http://schemas.microsoft.com/office/drawing/2014/main" id="{CD0915A3-8095-287F-8E98-480C06A9C0A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56F5E0A-EABB-247A-78ED-4CC860F9ECFA}"/>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918921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1EA3FD0-AEB6-572D-B7AF-E72BC6126BA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3E7A0C35-CF6D-8299-B63F-A87763F39C2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D4A8396-D396-B72C-E516-04A3B695B56F}"/>
              </a:ext>
            </a:extLst>
          </p:cNvPr>
          <p:cNvSpPr>
            <a:spLocks noGrp="1"/>
          </p:cNvSpPr>
          <p:nvPr>
            <p:ph type="dt" sz="half" idx="10"/>
          </p:nvPr>
        </p:nvSpPr>
        <p:spPr/>
        <p:txBody>
          <a:bodyPr/>
          <a:lstStyle/>
          <a:p>
            <a:fld id="{0065E00B-F659-4CF2-A0AD-2597E841E1E7}" type="datetimeFigureOut">
              <a:rPr lang="fr-BE" smtClean="0"/>
              <a:t>14-04-25</a:t>
            </a:fld>
            <a:endParaRPr lang="fr-BE"/>
          </a:p>
        </p:txBody>
      </p:sp>
      <p:sp>
        <p:nvSpPr>
          <p:cNvPr id="5" name="Espace réservé du pied de page 4">
            <a:extLst>
              <a:ext uri="{FF2B5EF4-FFF2-40B4-BE49-F238E27FC236}">
                <a16:creationId xmlns:a16="http://schemas.microsoft.com/office/drawing/2014/main" id="{5F6DB927-3C82-5AB1-39C0-F83E15E9F20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2E07EE3-3E54-66F1-6E8C-B9F0D18B01CA}"/>
              </a:ext>
            </a:extLst>
          </p:cNvPr>
          <p:cNvSpPr>
            <a:spLocks noGrp="1"/>
          </p:cNvSpPr>
          <p:nvPr>
            <p:ph type="sldNum" sz="quarter" idx="12"/>
          </p:nvPr>
        </p:nvSpPr>
        <p:spPr/>
        <p:txBody>
          <a:bodyPr/>
          <a:lstStyle/>
          <a:p>
            <a:fld id="{451E1930-18A7-445D-A319-197A5B52B339}" type="slidenum">
              <a:rPr lang="fr-BE" smtClean="0"/>
              <a:t>‹#›</a:t>
            </a:fld>
            <a:endParaRPr lang="fr-BE"/>
          </a:p>
        </p:txBody>
      </p:sp>
    </p:spTree>
    <p:extLst>
      <p:ext uri="{BB962C8B-B14F-4D97-AF65-F5344CB8AC3E}">
        <p14:creationId xmlns:p14="http://schemas.microsoft.com/office/powerpoint/2010/main" val="39380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055076" y="1457011"/>
            <a:ext cx="10515600" cy="4290645"/>
          </a:xfrm>
          <a:prstGeom prst="rect">
            <a:avLst/>
          </a:prstGeom>
        </p:spPr>
        <p:txBody>
          <a:bodyPr/>
          <a:lstStyle>
            <a:lvl1pPr marL="355600" indent="-355600">
              <a:buClr>
                <a:srgbClr val="0097A5"/>
              </a:buClr>
              <a:buFont typeface="Segoe UI Symbol" panose="020B0502040204020203" pitchFamily="34" charset="0"/>
              <a:buChar char="▸"/>
              <a:defRPr sz="2400">
                <a:solidFill>
                  <a:srgbClr val="706F6F"/>
                </a:solidFill>
                <a:latin typeface="Calibri" panose="020F0502020204030204" pitchFamily="34" charset="0"/>
              </a:defRPr>
            </a:lvl1pPr>
            <a:lvl2pPr marL="627063" indent="-271463">
              <a:buClr>
                <a:srgbClr val="0097A5"/>
              </a:buClr>
              <a:buFont typeface="Segoe UI Symbol" panose="020B0502040204020203" pitchFamily="34" charset="0"/>
              <a:buChar char="▹"/>
              <a:defRPr sz="2000">
                <a:solidFill>
                  <a:srgbClr val="706F6F"/>
                </a:solidFill>
                <a:latin typeface="Calibri" panose="020F0502020204030204" pitchFamily="34" charset="0"/>
              </a:defRPr>
            </a:lvl2pPr>
            <a:lvl3pPr marL="896938" indent="-263525">
              <a:buClr>
                <a:srgbClr val="0097A5"/>
              </a:buClr>
              <a:defRPr>
                <a:solidFill>
                  <a:srgbClr val="706F6F"/>
                </a:solidFill>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066840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 image">
    <p:spTree>
      <p:nvGrpSpPr>
        <p:cNvPr id="1" name=""/>
        <p:cNvGrpSpPr/>
        <p:nvPr/>
      </p:nvGrpSpPr>
      <p:grpSpPr>
        <a:xfrm>
          <a:off x="0" y="0"/>
          <a:ext cx="0" cy="0"/>
          <a:chOff x="0" y="0"/>
          <a:chExt cx="0" cy="0"/>
        </a:xfrm>
      </p:grpSpPr>
      <p:sp>
        <p:nvSpPr>
          <p:cNvPr id="12" name="Titre 11"/>
          <p:cNvSpPr>
            <a:spLocks noGrp="1"/>
          </p:cNvSpPr>
          <p:nvPr>
            <p:ph type="title"/>
          </p:nvPr>
        </p:nvSpPr>
        <p:spPr>
          <a:xfrm>
            <a:off x="1055076" y="456075"/>
            <a:ext cx="10515600" cy="468000"/>
          </a:xfrm>
          <a:prstGeom prst="rect">
            <a:avLst/>
          </a:prstGeom>
        </p:spPr>
        <p:txBody>
          <a:bodyPr anchor="t" anchorCtr="0"/>
          <a:lstStyle>
            <a:lvl1pPr>
              <a:defRPr sz="4000">
                <a:solidFill>
                  <a:srgbClr val="706F6F"/>
                </a:solidFill>
                <a:latin typeface="Calibri Light" panose="020F0302020204030204" pitchFamily="34" charset="0"/>
              </a:defRPr>
            </a:lvl1pPr>
          </a:lstStyle>
          <a:p>
            <a:r>
              <a:rPr lang="fr-FR"/>
              <a:t>Modifiez le style du titre</a:t>
            </a:r>
            <a:endParaRPr lang="fr-BE"/>
          </a:p>
        </p:txBody>
      </p:sp>
      <p:sp>
        <p:nvSpPr>
          <p:cNvPr id="3" name="Espace réservé pour une image  2"/>
          <p:cNvSpPr>
            <a:spLocks noGrp="1"/>
          </p:cNvSpPr>
          <p:nvPr>
            <p:ph type="pic" sz="quarter" idx="11"/>
          </p:nvPr>
        </p:nvSpPr>
        <p:spPr>
          <a:xfrm>
            <a:off x="1055076" y="1457010"/>
            <a:ext cx="2512089" cy="4290645"/>
          </a:xfrm>
          <a:prstGeom prst="rect">
            <a:avLst/>
          </a:prstGeom>
        </p:spPr>
        <p:txBody>
          <a:bodyPr/>
          <a:lstStyle>
            <a:lvl1pPr marL="0" indent="0">
              <a:buNone/>
              <a:defRPr>
                <a:solidFill>
                  <a:srgbClr val="333333"/>
                </a:solidFill>
                <a:latin typeface="Calibri" panose="020F0502020204030204" pitchFamily="34" charset="0"/>
              </a:defRPr>
            </a:lvl1pPr>
          </a:lstStyle>
          <a:p>
            <a:r>
              <a:rPr lang="fr-FR"/>
              <a:t>Cliquez sur l'icône pour ajouter une image</a:t>
            </a:r>
            <a:endParaRPr lang="fr-BE"/>
          </a:p>
        </p:txBody>
      </p:sp>
      <p:sp>
        <p:nvSpPr>
          <p:cNvPr id="8" name="Espace réservé du texte 13"/>
          <p:cNvSpPr>
            <a:spLocks noGrp="1"/>
          </p:cNvSpPr>
          <p:nvPr>
            <p:ph type="body" sz="quarter" idx="10"/>
          </p:nvPr>
        </p:nvSpPr>
        <p:spPr>
          <a:xfrm>
            <a:off x="3928904" y="1457011"/>
            <a:ext cx="7641771" cy="4290645"/>
          </a:xfrm>
          <a:prstGeom prst="rect">
            <a:avLst/>
          </a:prstGeom>
        </p:spPr>
        <p:txBody>
          <a:bodyPr/>
          <a:lstStyle>
            <a:lvl1pPr marL="252000" indent="-252000">
              <a:lnSpc>
                <a:spcPct val="150000"/>
              </a:lnSpc>
              <a:buClr>
                <a:srgbClr val="0097A5"/>
              </a:buClr>
              <a:defRPr lang="fr-FR" sz="2400" kern="1200" dirty="0" smtClean="0">
                <a:solidFill>
                  <a:srgbClr val="706F6F"/>
                </a:solidFill>
                <a:latin typeface="Calibri" panose="020F0502020204030204" pitchFamily="34" charset="0"/>
                <a:ea typeface="+mn-ea"/>
                <a:cs typeface="+mn-cs"/>
              </a:defRPr>
            </a:lvl1pPr>
            <a:lvl2pPr>
              <a:buClr>
                <a:srgbClr val="0097A5"/>
              </a:buClr>
              <a:defRPr lang="fr-FR" sz="2000" kern="1200" dirty="0" smtClean="0">
                <a:solidFill>
                  <a:srgbClr val="706F6F"/>
                </a:solidFill>
                <a:latin typeface="Calibri" panose="020F0502020204030204" pitchFamily="34" charset="0"/>
                <a:ea typeface="+mn-ea"/>
                <a:cs typeface="+mn-cs"/>
              </a:defRPr>
            </a:lvl2pPr>
            <a:lvl3pPr>
              <a:buClr>
                <a:srgbClr val="0097A5"/>
              </a:buClr>
              <a:defRPr lang="fr-FR" sz="1600" kern="1200" dirty="0" smtClean="0">
                <a:solidFill>
                  <a:srgbClr val="706F6F"/>
                </a:solidFill>
                <a:latin typeface="Calibri" panose="020F0502020204030204" pitchFamily="34" charset="0"/>
                <a:ea typeface="+mn-ea"/>
                <a:cs typeface="+mn-cs"/>
              </a:defRPr>
            </a:lvl3pPr>
            <a:lvl4pPr>
              <a:defRPr>
                <a:latin typeface="Calibri" panose="020F0502020204030204" pitchFamily="34" charset="0"/>
              </a:defRPr>
            </a:lvl4pPr>
            <a:lvl5pPr>
              <a:defRPr>
                <a:latin typeface="Calibri" panose="020F0502020204030204" pitchFamily="34" charset="0"/>
              </a:defRPr>
            </a:lvl5pPr>
          </a:lstStyle>
          <a:p>
            <a:pPr marL="355600" lvl="0" indent="-355600" algn="l" defTabSz="914400" rtl="0" eaLnBrk="1" latinLnBrk="0" hangingPunct="1">
              <a:lnSpc>
                <a:spcPct val="90000"/>
              </a:lnSpc>
              <a:spcBef>
                <a:spcPts val="1200"/>
              </a:spcBef>
              <a:buClr>
                <a:srgbClr val="00A1AA"/>
              </a:buClr>
              <a:buFont typeface="Segoe UI Symbol" panose="020B0502040204020203" pitchFamily="34" charset="0"/>
              <a:buChar char="▸"/>
            </a:pPr>
            <a:r>
              <a:rPr lang="fr-FR"/>
              <a:t>Cliquez pour modifier les styles du texte du masque</a:t>
            </a:r>
          </a:p>
          <a:p>
            <a:pPr marL="355600" lvl="1" indent="-355600" algn="l" defTabSz="914400" rtl="0" eaLnBrk="1" latinLnBrk="0" hangingPunct="1">
              <a:lnSpc>
                <a:spcPct val="90000"/>
              </a:lnSpc>
              <a:spcBef>
                <a:spcPts val="1200"/>
              </a:spcBef>
              <a:buClr>
                <a:srgbClr val="00A1AA"/>
              </a:buClr>
              <a:buFont typeface="Segoe UI Symbol" panose="020B0502040204020203" pitchFamily="34" charset="0"/>
              <a:buChar char="▸"/>
            </a:pPr>
            <a:r>
              <a:rPr lang="fr-FR"/>
              <a:t>Deuxième niveau</a:t>
            </a:r>
          </a:p>
          <a:p>
            <a:pPr marL="355600" lvl="2" indent="-355600" algn="l" defTabSz="914400" rtl="0" eaLnBrk="1" latinLnBrk="0" hangingPunct="1">
              <a:lnSpc>
                <a:spcPct val="90000"/>
              </a:lnSpc>
              <a:spcBef>
                <a:spcPts val="1200"/>
              </a:spcBef>
              <a:buClr>
                <a:srgbClr val="00A1AA"/>
              </a:buClr>
              <a:buFont typeface="Segoe UI Symbol" panose="020B0502040204020203" pitchFamily="34" charset="0"/>
              <a:buChar char="▸"/>
            </a:pPr>
            <a:r>
              <a:rPr lang="fr-FR"/>
              <a:t>Troisième niveau</a:t>
            </a:r>
          </a:p>
        </p:txBody>
      </p:sp>
      <p:sp>
        <p:nvSpPr>
          <p:cNvPr id="7" name="Shape 30">
            <a:extLst>
              <a:ext uri="{FF2B5EF4-FFF2-40B4-BE49-F238E27FC236}">
                <a16:creationId xmlns:a16="http://schemas.microsoft.com/office/drawing/2014/main" id="{1E262888-771D-4CF6-ACA6-00B080DFCB69}"/>
              </a:ext>
            </a:extLst>
          </p:cNvPr>
          <p:cNvSpPr/>
          <p:nvPr userDrawn="1"/>
        </p:nvSpPr>
        <p:spPr>
          <a:xfrm>
            <a:off x="711200" y="-149198"/>
            <a:ext cx="132860" cy="1073273"/>
          </a:xfrm>
          <a:prstGeom prst="roundRect">
            <a:avLst>
              <a:gd name="adj" fmla="val 50000"/>
            </a:avLst>
          </a:prstGeom>
          <a:solidFill>
            <a:srgbClr val="706F6F"/>
          </a:solidFill>
          <a:ln>
            <a:noFill/>
          </a:ln>
        </p:spPr>
        <p:txBody>
          <a:bodyPr lIns="121900" tIns="121900" rIns="121900" bIns="121900" anchor="ctr" anchorCtr="0">
            <a:noAutofit/>
          </a:bodyPr>
          <a:lstStyle/>
          <a:p>
            <a:pPr lvl="0">
              <a:spcBef>
                <a:spcPts val="0"/>
              </a:spcBef>
              <a:buNone/>
            </a:pPr>
            <a:endParaRPr sz="1867"/>
          </a:p>
        </p:txBody>
      </p:sp>
    </p:spTree>
    <p:extLst>
      <p:ext uri="{BB962C8B-B14F-4D97-AF65-F5344CB8AC3E}">
        <p14:creationId xmlns:p14="http://schemas.microsoft.com/office/powerpoint/2010/main" val="359352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venant">
    <p:spTree>
      <p:nvGrpSpPr>
        <p:cNvPr id="1" name=""/>
        <p:cNvGrpSpPr/>
        <p:nvPr/>
      </p:nvGrpSpPr>
      <p:grpSpPr>
        <a:xfrm>
          <a:off x="0" y="0"/>
          <a:ext cx="0" cy="0"/>
          <a:chOff x="0" y="0"/>
          <a:chExt cx="0" cy="0"/>
        </a:xfrm>
      </p:grpSpPr>
      <p:sp>
        <p:nvSpPr>
          <p:cNvPr id="2" name="Bulle ronde 1"/>
          <p:cNvSpPr/>
          <p:nvPr userDrawn="1"/>
        </p:nvSpPr>
        <p:spPr>
          <a:xfrm>
            <a:off x="778934" y="516464"/>
            <a:ext cx="8026400" cy="4382029"/>
          </a:xfrm>
          <a:prstGeom prst="wedgeEllipseCallout">
            <a:avLst>
              <a:gd name="adj1" fmla="val 41121"/>
              <a:gd name="adj2" fmla="val 48757"/>
            </a:avLst>
          </a:prstGeom>
          <a:solidFill>
            <a:schemeClr val="bg1"/>
          </a:solidFill>
          <a:ln w="28575">
            <a:solidFill>
              <a:srgbClr val="009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Espace réservé du texte 4"/>
          <p:cNvSpPr>
            <a:spLocks noGrp="1"/>
          </p:cNvSpPr>
          <p:nvPr>
            <p:ph type="body" sz="quarter" idx="10" hasCustomPrompt="1"/>
          </p:nvPr>
        </p:nvSpPr>
        <p:spPr>
          <a:xfrm>
            <a:off x="8112123" y="5177894"/>
            <a:ext cx="3648075" cy="341632"/>
          </a:xfrm>
          <a:prstGeom prst="rect">
            <a:avLst/>
          </a:prstGeom>
        </p:spPr>
        <p:txBody>
          <a:bodyPr>
            <a:spAutoFit/>
          </a:bodyPr>
          <a:lstStyle>
            <a:lvl1pPr marL="0" indent="0">
              <a:buNone/>
              <a:defRPr sz="1800" b="0">
                <a:solidFill>
                  <a:srgbClr val="333333"/>
                </a:solidFill>
                <a:latin typeface="Calibri" panose="020F0502020204030204" pitchFamily="34" charset="0"/>
              </a:defRPr>
            </a:lvl1pPr>
          </a:lstStyle>
          <a:p>
            <a:pPr lvl="0"/>
            <a:r>
              <a:rPr lang="fr-FR"/>
              <a:t>Prénom et NOM</a:t>
            </a:r>
          </a:p>
        </p:txBody>
      </p:sp>
      <p:sp>
        <p:nvSpPr>
          <p:cNvPr id="9" name="Espace réservé du texte 4"/>
          <p:cNvSpPr>
            <a:spLocks noGrp="1"/>
          </p:cNvSpPr>
          <p:nvPr>
            <p:ph type="body" sz="quarter" idx="11" hasCustomPrompt="1"/>
          </p:nvPr>
        </p:nvSpPr>
        <p:spPr>
          <a:xfrm>
            <a:off x="8112123" y="5528188"/>
            <a:ext cx="3648075" cy="313932"/>
          </a:xfrm>
          <a:prstGeom prst="rect">
            <a:avLst/>
          </a:prstGeom>
        </p:spPr>
        <p:txBody>
          <a:bodyPr>
            <a:spAutoFit/>
          </a:bodyPr>
          <a:lstStyle>
            <a:lvl1pPr marL="0" indent="0">
              <a:buNone/>
              <a:defRPr sz="1600" b="0">
                <a:solidFill>
                  <a:srgbClr val="333333"/>
                </a:solidFill>
                <a:latin typeface="Calibri Light" panose="020F0302020204030204" pitchFamily="34" charset="0"/>
              </a:defRPr>
            </a:lvl1pPr>
          </a:lstStyle>
          <a:p>
            <a:pPr lvl="0"/>
            <a:r>
              <a:rPr lang="fr-FR"/>
              <a:t>Institution/fonction</a:t>
            </a:r>
          </a:p>
        </p:txBody>
      </p:sp>
      <p:sp>
        <p:nvSpPr>
          <p:cNvPr id="10" name="Espace réservé du texte 9"/>
          <p:cNvSpPr>
            <a:spLocks noGrp="1"/>
          </p:cNvSpPr>
          <p:nvPr>
            <p:ph type="body" sz="quarter" idx="12" hasCustomPrompt="1"/>
          </p:nvPr>
        </p:nvSpPr>
        <p:spPr>
          <a:xfrm>
            <a:off x="778934" y="516465"/>
            <a:ext cx="8026400" cy="4390690"/>
          </a:xfrm>
          <a:prstGeom prst="rect">
            <a:avLst/>
          </a:prstGeom>
        </p:spPr>
        <p:txBody>
          <a:bodyPr lIns="1080000" tIns="1080000" rIns="1080000" bIns="1080000" anchor="ctr" anchorCtr="0"/>
          <a:lstStyle>
            <a:lvl1pPr marL="0" indent="0" algn="ctr">
              <a:spcBef>
                <a:spcPts val="0"/>
              </a:spcBef>
              <a:buNone/>
              <a:defRPr sz="5400" b="1" i="1">
                <a:solidFill>
                  <a:srgbClr val="333333"/>
                </a:solidFill>
                <a:latin typeface="Calibri" panose="020F0502020204030204" pitchFamily="34" charset="0"/>
              </a:defRPr>
            </a:lvl1pPr>
          </a:lstStyle>
          <a:p>
            <a:pPr lvl="0"/>
            <a:r>
              <a:rPr lang="fr-FR"/>
              <a:t>Titre de l'intervention</a:t>
            </a:r>
            <a:endParaRPr lang="fr-BE"/>
          </a:p>
        </p:txBody>
      </p:sp>
    </p:spTree>
    <p:extLst>
      <p:ext uri="{BB962C8B-B14F-4D97-AF65-F5344CB8AC3E}">
        <p14:creationId xmlns:p14="http://schemas.microsoft.com/office/powerpoint/2010/main" val="2919494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88DDA-B12F-914E-0AA3-4A9586169F1B}"/>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4" name="Espace réservé du texte 3">
            <a:extLst>
              <a:ext uri="{FF2B5EF4-FFF2-40B4-BE49-F238E27FC236}">
                <a16:creationId xmlns:a16="http://schemas.microsoft.com/office/drawing/2014/main" id="{323C34A5-2E1D-0E8C-C80F-7F70F4D3F126}"/>
              </a:ext>
            </a:extLst>
          </p:cNvPr>
          <p:cNvSpPr>
            <a:spLocks noGrp="1"/>
          </p:cNvSpPr>
          <p:nvPr>
            <p:ph type="body" sz="quarter" idx="10"/>
          </p:nvPr>
        </p:nvSpPr>
        <p:spPr>
          <a:xfrm>
            <a:off x="838200" y="2012950"/>
            <a:ext cx="10515600" cy="3981450"/>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Tree>
    <p:extLst>
      <p:ext uri="{BB962C8B-B14F-4D97-AF65-F5344CB8AC3E}">
        <p14:creationId xmlns:p14="http://schemas.microsoft.com/office/powerpoint/2010/main" val="1081608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146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5A9ECC-FE92-5849-8E24-5F757485BD8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7E7061C-C172-B3FC-D730-A9731049BA3A}"/>
              </a:ext>
            </a:extLst>
          </p:cNvPr>
          <p:cNvSpPr>
            <a:spLocks noGrp="1"/>
          </p:cNvSpPr>
          <p:nvPr>
            <p:ph type="dt" sz="half" idx="10"/>
          </p:nvPr>
        </p:nvSpPr>
        <p:spPr/>
        <p:txBody>
          <a:bodyPr/>
          <a:lstStyle/>
          <a:p>
            <a:fld id="{48ED253F-D468-47A2-A26A-C421ECDB29BE}" type="datetimeFigureOut">
              <a:rPr lang="fr-BE" smtClean="0"/>
              <a:t>14-04-25</a:t>
            </a:fld>
            <a:endParaRPr lang="fr-BE"/>
          </a:p>
        </p:txBody>
      </p:sp>
      <p:sp>
        <p:nvSpPr>
          <p:cNvPr id="5" name="Espace réservé du pied de page 4">
            <a:extLst>
              <a:ext uri="{FF2B5EF4-FFF2-40B4-BE49-F238E27FC236}">
                <a16:creationId xmlns:a16="http://schemas.microsoft.com/office/drawing/2014/main" id="{45BAD767-5B55-75CC-7DFF-1D676646677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0FCE1B6A-526C-2A03-961A-65C27CBB6BE6}"/>
              </a:ext>
            </a:extLst>
          </p:cNvPr>
          <p:cNvSpPr>
            <a:spLocks noGrp="1"/>
          </p:cNvSpPr>
          <p:nvPr>
            <p:ph type="sldNum" sz="quarter" idx="12"/>
          </p:nvPr>
        </p:nvSpPr>
        <p:spPr/>
        <p:txBody>
          <a:bodyPr/>
          <a:lstStyle/>
          <a:p>
            <a:fld id="{7869EFE3-5A6E-434B-80AB-B1BF131CC577}" type="slidenum">
              <a:rPr lang="fr-BE" smtClean="0"/>
              <a:t>‹#›</a:t>
            </a:fld>
            <a:endParaRPr lang="fr-BE"/>
          </a:p>
        </p:txBody>
      </p:sp>
      <p:sp>
        <p:nvSpPr>
          <p:cNvPr id="7" name="Titre 6">
            <a:extLst>
              <a:ext uri="{FF2B5EF4-FFF2-40B4-BE49-F238E27FC236}">
                <a16:creationId xmlns:a16="http://schemas.microsoft.com/office/drawing/2014/main" id="{5B037ED2-3ABF-D422-D645-E95454BF5729}"/>
              </a:ext>
            </a:extLst>
          </p:cNvPr>
          <p:cNvSpPr>
            <a:spLocks noGrp="1"/>
          </p:cNvSpPr>
          <p:nvPr>
            <p:ph type="title"/>
          </p:nvPr>
        </p:nvSpPr>
        <p:spPr>
          <a:xfrm>
            <a:off x="838200" y="1261052"/>
            <a:ext cx="10515600" cy="1325563"/>
          </a:xfrm>
          <a:prstGeom prst="rect">
            <a:avLst/>
          </a:prstGeom>
        </p:spPr>
        <p:txBody>
          <a:bodyPr/>
          <a:lstStyle/>
          <a:p>
            <a:r>
              <a:rPr lang="fr-FR"/>
              <a:t>Modifiez le style du titre</a:t>
            </a:r>
            <a:endParaRPr lang="fr-BE"/>
          </a:p>
        </p:txBody>
      </p:sp>
    </p:spTree>
    <p:extLst>
      <p:ext uri="{BB962C8B-B14F-4D97-AF65-F5344CB8AC3E}">
        <p14:creationId xmlns:p14="http://schemas.microsoft.com/office/powerpoint/2010/main" val="19782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 9" descr="Une image contenant dessin&#10;&#10;Description générée automatiquement">
            <a:extLst>
              <a:ext uri="{FF2B5EF4-FFF2-40B4-BE49-F238E27FC236}">
                <a16:creationId xmlns:a16="http://schemas.microsoft.com/office/drawing/2014/main" id="{E5C8403B-49A1-4CB7-9412-64A99F514F1B}"/>
              </a:ext>
            </a:extLst>
          </p:cNvPr>
          <p:cNvPicPr>
            <a:picLocks noChangeAspect="1"/>
          </p:cNvPicPr>
          <p:nvPr userDrawn="1"/>
        </p:nvPicPr>
        <p:blipFill>
          <a:blip r:embed="rId14" cstate="print">
            <a:alphaModFix amt="2000"/>
            <a:extLst>
              <a:ext uri="{28A0092B-C50C-407E-A947-70E740481C1C}">
                <a14:useLocalDpi xmlns:a14="http://schemas.microsoft.com/office/drawing/2010/main" val="0"/>
              </a:ext>
            </a:extLst>
          </a:blip>
          <a:stretch>
            <a:fillRect/>
          </a:stretch>
        </p:blipFill>
        <p:spPr>
          <a:xfrm rot="-960000">
            <a:off x="738258" y="-2337178"/>
            <a:ext cx="10715484" cy="11532353"/>
          </a:xfrm>
          <a:prstGeom prst="rect">
            <a:avLst/>
          </a:prstGeom>
        </p:spPr>
      </p:pic>
      <p:sp>
        <p:nvSpPr>
          <p:cNvPr id="6" name="ZoneTexte 5"/>
          <p:cNvSpPr txBox="1"/>
          <p:nvPr/>
        </p:nvSpPr>
        <p:spPr>
          <a:xfrm>
            <a:off x="9404886" y="6352722"/>
            <a:ext cx="1947476" cy="252852"/>
          </a:xfrm>
          <a:prstGeom prst="rect">
            <a:avLst/>
          </a:prstGeom>
          <a:noFill/>
        </p:spPr>
        <p:txBody>
          <a:bodyPr wrap="square" rtlCol="0" anchor="ctr" anchorCtr="0">
            <a:noAutofit/>
          </a:bodyPr>
          <a:lstStyle/>
          <a:p>
            <a:pPr algn="ctr"/>
            <a:endParaRPr lang="fr-BE" sz="1200">
              <a:latin typeface="Calibri Light" panose="020F0302020204030204" pitchFamily="34" charset="0"/>
            </a:endParaRPr>
          </a:p>
        </p:txBody>
      </p:sp>
      <p:sp>
        <p:nvSpPr>
          <p:cNvPr id="9" name="Rectangle : coins arrondis 8"/>
          <p:cNvSpPr/>
          <p:nvPr/>
        </p:nvSpPr>
        <p:spPr>
          <a:xfrm>
            <a:off x="11250572" y="6347476"/>
            <a:ext cx="791217" cy="252852"/>
          </a:xfrm>
          <a:prstGeom prst="roundRect">
            <a:avLst>
              <a:gd name="adj" fmla="val 50000"/>
            </a:avLst>
          </a:prstGeom>
          <a:solidFill>
            <a:srgbClr val="D9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Shape 30"/>
          <p:cNvSpPr/>
          <p:nvPr/>
        </p:nvSpPr>
        <p:spPr>
          <a:xfrm>
            <a:off x="11148782" y="6352722"/>
            <a:ext cx="791217" cy="252852"/>
          </a:xfrm>
          <a:prstGeom prst="rect">
            <a:avLst/>
          </a:prstGeom>
          <a:noFill/>
          <a:ln>
            <a:noFill/>
          </a:ln>
        </p:spPr>
        <p:txBody>
          <a:bodyPr lIns="121900" tIns="121900" rIns="121900" bIns="121900" anchor="ctr" anchorCtr="0">
            <a:noAutofit/>
          </a:bodyPr>
          <a:lstStyle/>
          <a:p>
            <a:pPr lvl="0" algn="ctr">
              <a:spcBef>
                <a:spcPts val="0"/>
              </a:spcBef>
              <a:buNone/>
            </a:pPr>
            <a:fld id="{00000000-1234-1234-1234-123412341234}" type="slidenum">
              <a:rPr lang="en" sz="1200" smtClean="0">
                <a:solidFill>
                  <a:srgbClr val="333333"/>
                </a:solidFill>
                <a:latin typeface="Calibri Light" panose="020F0302020204030204" pitchFamily="34" charset="0"/>
              </a:rPr>
              <a:pPr lvl="0" algn="ctr">
                <a:spcBef>
                  <a:spcPts val="0"/>
                </a:spcBef>
                <a:buNone/>
              </a:pPr>
              <a:t>‹#›</a:t>
            </a:fld>
            <a:endParaRPr sz="1050">
              <a:solidFill>
                <a:srgbClr val="333333"/>
              </a:solidFill>
              <a:latin typeface="Calibri Light" panose="020F0302020204030204" pitchFamily="34" charset="0"/>
            </a:endParaRPr>
          </a:p>
        </p:txBody>
      </p:sp>
      <p:sp>
        <p:nvSpPr>
          <p:cNvPr id="11" name="Ellipse 10"/>
          <p:cNvSpPr/>
          <p:nvPr userDrawn="1"/>
        </p:nvSpPr>
        <p:spPr>
          <a:xfrm>
            <a:off x="246550" y="6358820"/>
            <a:ext cx="252000" cy="252000"/>
          </a:xfrm>
          <a:prstGeom prst="ellipse">
            <a:avLst/>
          </a:prstGeom>
          <a:solidFill>
            <a:srgbClr val="009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userDrawn="1"/>
        </p:nvSpPr>
        <p:spPr>
          <a:xfrm>
            <a:off x="745100" y="6358820"/>
            <a:ext cx="252000" cy="252000"/>
          </a:xfrm>
          <a:prstGeom prst="ellipse">
            <a:avLst/>
          </a:prstGeom>
          <a:solidFill>
            <a:srgbClr val="D9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49110" y="6358820"/>
            <a:ext cx="1179735" cy="252000"/>
          </a:xfrm>
          <a:prstGeom prst="rect">
            <a:avLst/>
          </a:prstGeom>
        </p:spPr>
      </p:pic>
    </p:spTree>
    <p:extLst>
      <p:ext uri="{BB962C8B-B14F-4D97-AF65-F5344CB8AC3E}">
        <p14:creationId xmlns:p14="http://schemas.microsoft.com/office/powerpoint/2010/main" val="4045541465"/>
      </p:ext>
    </p:extLst>
  </p:cSld>
  <p:clrMap bg1="lt1" tx1="dk1" bg2="lt2" tx2="dk2" accent1="accent1" accent2="accent2" accent3="accent3" accent4="accent4" accent5="accent5" accent6="accent6" hlink="hlink" folHlink="folHlink"/>
  <p:sldLayoutIdLst>
    <p:sldLayoutId id="2147483741" r:id="rId1"/>
    <p:sldLayoutId id="2147483745" r:id="rId2"/>
    <p:sldLayoutId id="2147483744" r:id="rId3"/>
    <p:sldLayoutId id="2147483727" r:id="rId4"/>
    <p:sldLayoutId id="2147483737" r:id="rId5"/>
    <p:sldLayoutId id="2147483743" r:id="rId6"/>
    <p:sldLayoutId id="2147483748" r:id="rId7"/>
    <p:sldLayoutId id="2147483732" r:id="rId8"/>
    <p:sldLayoutId id="2147483746" r:id="rId9"/>
    <p:sldLayoutId id="2147483749" r:id="rId10"/>
    <p:sldLayoutId id="2147483750" r:id="rId11"/>
    <p:sldLayoutId id="2147483751"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11647F0-C1D0-6EE9-0355-5F8AD7C25E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B7F11C6-DFE4-E8B1-ECB0-F6FD4CB38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925F735-ABAB-9420-BA56-D258958A4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760C7E-734F-4635-AE47-1755A074C3C0}" type="datetimeFigureOut">
              <a:rPr lang="fr-BE" smtClean="0"/>
              <a:t>14-04-25</a:t>
            </a:fld>
            <a:endParaRPr lang="fr-BE"/>
          </a:p>
        </p:txBody>
      </p:sp>
      <p:sp>
        <p:nvSpPr>
          <p:cNvPr id="5" name="Espace réservé du pied de page 4">
            <a:extLst>
              <a:ext uri="{FF2B5EF4-FFF2-40B4-BE49-F238E27FC236}">
                <a16:creationId xmlns:a16="http://schemas.microsoft.com/office/drawing/2014/main" id="{13030BC3-A0BF-8A84-503C-5076BC5A6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FD4A9243-64F0-19C7-3D11-D45537593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0AB485-3611-47D0-8A0E-8080679B5743}" type="slidenum">
              <a:rPr lang="fr-BE" smtClean="0"/>
              <a:t>‹#›</a:t>
            </a:fld>
            <a:endParaRPr lang="fr-BE"/>
          </a:p>
        </p:txBody>
      </p:sp>
    </p:spTree>
    <p:extLst>
      <p:ext uri="{BB962C8B-B14F-4D97-AF65-F5344CB8AC3E}">
        <p14:creationId xmlns:p14="http://schemas.microsoft.com/office/powerpoint/2010/main" val="76662989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B08F91-2F42-3BF2-9E46-A6C9179FC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696A19D-C163-ED5F-1FF1-5F04ED0C74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7BBA421-AB6F-1208-768C-2A06FC393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65E00B-F659-4CF2-A0AD-2597E841E1E7}" type="datetimeFigureOut">
              <a:rPr lang="fr-BE" smtClean="0"/>
              <a:t>14-04-25</a:t>
            </a:fld>
            <a:endParaRPr lang="fr-BE"/>
          </a:p>
        </p:txBody>
      </p:sp>
      <p:sp>
        <p:nvSpPr>
          <p:cNvPr id="5" name="Espace réservé du pied de page 4">
            <a:extLst>
              <a:ext uri="{FF2B5EF4-FFF2-40B4-BE49-F238E27FC236}">
                <a16:creationId xmlns:a16="http://schemas.microsoft.com/office/drawing/2014/main" id="{BEBEA337-FDA3-B4B5-3773-91DDBF5DE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FD5BBE0-3546-FF07-9E2A-A85F8B961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1E1930-18A7-445D-A319-197A5B52B339}" type="slidenum">
              <a:rPr lang="fr-BE" smtClean="0"/>
              <a:t>‹#›</a:t>
            </a:fld>
            <a:endParaRPr lang="fr-BE"/>
          </a:p>
        </p:txBody>
      </p:sp>
    </p:spTree>
    <p:extLst>
      <p:ext uri="{BB962C8B-B14F-4D97-AF65-F5344CB8AC3E}">
        <p14:creationId xmlns:p14="http://schemas.microsoft.com/office/powerpoint/2010/main" val="410129728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ipso.be/IMG/pdf/memorandum_unipso_elections_2024-2029_.pd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unipso.be/" TargetMode="External"/><Relationship Id="rId2" Type="http://schemas.openxmlformats.org/officeDocument/2006/relationships/hyperlink" Target="mailto:elise.lay@unipso.b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chart" Target="../charts/chart1.xml"/><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gif"/></Relationships>
</file>

<file path=ppt/slides/_rels/slide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6DDFFE1-C989-EED2-4E3B-E0637225D20A}"/>
              </a:ext>
            </a:extLst>
          </p:cNvPr>
          <p:cNvSpPr>
            <a:spLocks noGrp="1"/>
          </p:cNvSpPr>
          <p:nvPr>
            <p:ph type="body" sz="quarter" idx="12"/>
          </p:nvPr>
        </p:nvSpPr>
        <p:spPr>
          <a:xfrm>
            <a:off x="633646" y="5700795"/>
            <a:ext cx="5873834" cy="631825"/>
          </a:xfrm>
        </p:spPr>
        <p:txBody>
          <a:bodyPr/>
          <a:lstStyle/>
          <a:p>
            <a:r>
              <a:rPr lang="fr-BE" b="1" i="1">
                <a:latin typeface="Aptos" panose="020B0004020202020204" pitchFamily="34" charset="0"/>
                <a:ea typeface="Calibri Light"/>
                <a:cs typeface="Calibri Light"/>
              </a:rPr>
              <a:t>Colloque CAI Namur – 18 avril 2025</a:t>
            </a:r>
            <a:endParaRPr lang="fr-FR">
              <a:latin typeface="Aptos" panose="020B0004020202020204" pitchFamily="34" charset="0"/>
            </a:endParaRPr>
          </a:p>
        </p:txBody>
      </p:sp>
      <p:sp>
        <p:nvSpPr>
          <p:cNvPr id="6" name="Titre 1">
            <a:extLst>
              <a:ext uri="{FF2B5EF4-FFF2-40B4-BE49-F238E27FC236}">
                <a16:creationId xmlns:a16="http://schemas.microsoft.com/office/drawing/2014/main" id="{8C334A14-93DB-917C-2278-FEE51155E24E}"/>
              </a:ext>
            </a:extLst>
          </p:cNvPr>
          <p:cNvSpPr>
            <a:spLocks noGrp="1"/>
          </p:cNvSpPr>
          <p:nvPr>
            <p:ph type="ctrTitle"/>
          </p:nvPr>
        </p:nvSpPr>
        <p:spPr>
          <a:xfrm>
            <a:off x="633413" y="4419601"/>
            <a:ext cx="5874067" cy="1227138"/>
          </a:xfrm>
          <a:prstGeom prst="rect">
            <a:avLst/>
          </a:prstGeom>
        </p:spPr>
        <p:txBody>
          <a:bodyPr/>
          <a:lstStyle/>
          <a:p>
            <a:r>
              <a:rPr lang="fr-BE" sz="3600">
                <a:latin typeface="Aptos" panose="020B0004020202020204" pitchFamily="34" charset="0"/>
                <a:ea typeface="Calibri"/>
                <a:cs typeface="Calibri"/>
              </a:rPr>
              <a:t>Rôle de fédération d’entreprises à profit social </a:t>
            </a:r>
            <a:endParaRPr lang="fr-FR" sz="3600">
              <a:latin typeface="Aptos" panose="020B0004020202020204" pitchFamily="34" charset="0"/>
            </a:endParaRPr>
          </a:p>
        </p:txBody>
      </p:sp>
    </p:spTree>
    <p:extLst>
      <p:ext uri="{BB962C8B-B14F-4D97-AF65-F5344CB8AC3E}">
        <p14:creationId xmlns:p14="http://schemas.microsoft.com/office/powerpoint/2010/main" val="1498154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8B05F40-33C8-B616-1DA5-1474F5FE624E}"/>
              </a:ext>
            </a:extLst>
          </p:cNvPr>
          <p:cNvPicPr>
            <a:picLocks noChangeAspect="1"/>
          </p:cNvPicPr>
          <p:nvPr/>
        </p:nvPicPr>
        <p:blipFill>
          <a:blip r:embed="rId3"/>
          <a:stretch>
            <a:fillRect/>
          </a:stretch>
        </p:blipFill>
        <p:spPr>
          <a:xfrm>
            <a:off x="1265128" y="501041"/>
            <a:ext cx="9582411" cy="5774499"/>
          </a:xfrm>
          <a:prstGeom prst="rect">
            <a:avLst/>
          </a:prstGeom>
        </p:spPr>
      </p:pic>
    </p:spTree>
    <p:extLst>
      <p:ext uri="{BB962C8B-B14F-4D97-AF65-F5344CB8AC3E}">
        <p14:creationId xmlns:p14="http://schemas.microsoft.com/office/powerpoint/2010/main" val="3932348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6B50-32AF-DA32-F196-D3910C11E7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A72674-4551-6673-CA96-DEF406E9288A}"/>
              </a:ext>
            </a:extLst>
          </p:cNvPr>
          <p:cNvSpPr>
            <a:spLocks noGrp="1"/>
          </p:cNvSpPr>
          <p:nvPr>
            <p:ph type="ctrTitle"/>
          </p:nvPr>
        </p:nvSpPr>
        <p:spPr/>
        <p:txBody>
          <a:bodyPr/>
          <a:lstStyle/>
          <a:p>
            <a:endParaRPr lang="fr-BE"/>
          </a:p>
        </p:txBody>
      </p:sp>
      <p:sp>
        <p:nvSpPr>
          <p:cNvPr id="3" name="Espace réservé du texte 2">
            <a:extLst>
              <a:ext uri="{FF2B5EF4-FFF2-40B4-BE49-F238E27FC236}">
                <a16:creationId xmlns:a16="http://schemas.microsoft.com/office/drawing/2014/main" id="{0E7A2886-B5D0-C20C-1AAE-16B8F17981EE}"/>
              </a:ext>
            </a:extLst>
          </p:cNvPr>
          <p:cNvSpPr>
            <a:spLocks noGrp="1"/>
          </p:cNvSpPr>
          <p:nvPr>
            <p:ph type="body" sz="quarter" idx="10"/>
          </p:nvPr>
        </p:nvSpPr>
        <p:spPr>
          <a:xfrm>
            <a:off x="4270771" y="4257956"/>
            <a:ext cx="3498057" cy="988146"/>
          </a:xfrm>
        </p:spPr>
        <p:txBody>
          <a:bodyPr/>
          <a:lstStyle/>
          <a:p>
            <a:r>
              <a:rPr lang="fr-BE">
                <a:latin typeface="Aptos" panose="020B0004020202020204" pitchFamily="34" charset="0"/>
              </a:rPr>
              <a:t>UNIPSO</a:t>
            </a:r>
          </a:p>
          <a:p>
            <a:r>
              <a:rPr lang="fr-BE">
                <a:latin typeface="Aptos" panose="020B0004020202020204" pitchFamily="34" charset="0"/>
              </a:rPr>
              <a:t>Des missions et services</a:t>
            </a:r>
          </a:p>
        </p:txBody>
      </p:sp>
      <p:sp>
        <p:nvSpPr>
          <p:cNvPr id="4" name="ZoneTexte 3">
            <a:extLst>
              <a:ext uri="{FF2B5EF4-FFF2-40B4-BE49-F238E27FC236}">
                <a16:creationId xmlns:a16="http://schemas.microsoft.com/office/drawing/2014/main" id="{9123074A-1121-A30B-6426-50A03BB6D04C}"/>
              </a:ext>
            </a:extLst>
          </p:cNvPr>
          <p:cNvSpPr txBox="1"/>
          <p:nvPr/>
        </p:nvSpPr>
        <p:spPr>
          <a:xfrm>
            <a:off x="5442186" y="1919220"/>
            <a:ext cx="1307627" cy="1092607"/>
          </a:xfrm>
          <a:prstGeom prst="rect">
            <a:avLst/>
          </a:prstGeom>
          <a:noFill/>
        </p:spPr>
        <p:txBody>
          <a:bodyPr wrap="square" rtlCol="0">
            <a:spAutoFit/>
          </a:bodyPr>
          <a:lstStyle/>
          <a:p>
            <a:pPr algn="ctr"/>
            <a:r>
              <a:rPr lang="fr-BE" sz="6500" b="1">
                <a:solidFill>
                  <a:schemeClr val="bg2"/>
                </a:solidFill>
              </a:rPr>
              <a:t>03</a:t>
            </a:r>
          </a:p>
        </p:txBody>
      </p:sp>
    </p:spTree>
    <p:extLst>
      <p:ext uri="{BB962C8B-B14F-4D97-AF65-F5344CB8AC3E}">
        <p14:creationId xmlns:p14="http://schemas.microsoft.com/office/powerpoint/2010/main" val="741183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82FA7-B995-B64D-EFB4-499CC846E5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E7E5B52-F33D-DAA6-6247-D0A9F3A8B91B}"/>
              </a:ext>
            </a:extLst>
          </p:cNvPr>
          <p:cNvSpPr>
            <a:spLocks noGrp="1"/>
          </p:cNvSpPr>
          <p:nvPr>
            <p:ph type="title"/>
          </p:nvPr>
        </p:nvSpPr>
        <p:spPr/>
        <p:txBody>
          <a:bodyPr/>
          <a:lstStyle/>
          <a:p>
            <a:r>
              <a:rPr lang="fr-BE" b="1">
                <a:latin typeface="Aptos" panose="020B0004020202020204" pitchFamily="34" charset="0"/>
                <a:ea typeface="Calibri Light" panose="020F0302020204030204" pitchFamily="34" charset="0"/>
                <a:cs typeface="Calibri Light" panose="020F0302020204030204" pitchFamily="34" charset="0"/>
              </a:rPr>
              <a:t>Missions</a:t>
            </a:r>
          </a:p>
        </p:txBody>
      </p:sp>
      <p:sp>
        <p:nvSpPr>
          <p:cNvPr id="4" name="Espace réservé du texte 3">
            <a:extLst>
              <a:ext uri="{FF2B5EF4-FFF2-40B4-BE49-F238E27FC236}">
                <a16:creationId xmlns:a16="http://schemas.microsoft.com/office/drawing/2014/main" id="{CC7D7A35-6C72-9F7B-C3A2-E81723FFAAEE}"/>
              </a:ext>
            </a:extLst>
          </p:cNvPr>
          <p:cNvSpPr>
            <a:spLocks noGrp="1"/>
          </p:cNvSpPr>
          <p:nvPr>
            <p:ph type="body" sz="quarter" idx="10"/>
          </p:nvPr>
        </p:nvSpPr>
        <p:spPr>
          <a:xfrm>
            <a:off x="1055076" y="1368520"/>
            <a:ext cx="10515600" cy="4290645"/>
          </a:xfrm>
        </p:spPr>
        <p:txBody>
          <a:bodyPr lIns="91440" tIns="45720" rIns="91440" bIns="45720" anchor="t"/>
          <a:lstStyle/>
          <a:p>
            <a:pPr marL="356870" indent="-356870" algn="just">
              <a:lnSpc>
                <a:spcPct val="100000"/>
              </a:lnSpc>
              <a:spcBef>
                <a:spcPts val="0"/>
              </a:spcBef>
              <a:spcAft>
                <a:spcPts val="600"/>
              </a:spcAft>
              <a:buFont typeface="Segoe UI Symbol" panose="020B0502040204020203" pitchFamily="34" charset="0"/>
              <a:buChar char="▸"/>
            </a:pPr>
            <a:r>
              <a:rPr lang="fr-FR" b="1">
                <a:latin typeface="Aptos" panose="020B0004020202020204" pitchFamily="34" charset="0"/>
                <a:cs typeface="Times New Roman"/>
              </a:rPr>
              <a:t>Un mouvement social </a:t>
            </a:r>
            <a:endParaRPr lang="fr-BE" b="1" noProof="0">
              <a:latin typeface="Aptos" panose="020B0004020202020204" pitchFamily="34" charset="0"/>
              <a:ea typeface="Calibri"/>
              <a:cs typeface="Times New Roman"/>
            </a:endParaRPr>
          </a:p>
          <a:p>
            <a:pPr marL="626745" lvl="1" indent="-271145" algn="just">
              <a:spcAft>
                <a:spcPts val="600"/>
              </a:spcAft>
              <a:buFont typeface="Segoe UI Symbol" panose="020B0502040204020203" pitchFamily="34" charset="0"/>
              <a:buChar char="▹"/>
            </a:pPr>
            <a:r>
              <a:rPr lang="fr-FR" sz="1800">
                <a:latin typeface="Aptos" panose="020B0004020202020204" pitchFamily="34" charset="0"/>
                <a:ea typeface="Montserrat" panose="00000500000000000000" pitchFamily="50" charset="0"/>
                <a:cs typeface="Montserrat" panose="00000500000000000000" pitchFamily="50" charset="0"/>
              </a:rPr>
              <a:t>M</a:t>
            </a:r>
            <a:r>
              <a:rPr lang="fr-FR" sz="1800">
                <a:effectLst/>
                <a:latin typeface="Aptos" panose="020B0004020202020204" pitchFamily="34" charset="0"/>
                <a:ea typeface="Montserrat" panose="00000500000000000000" pitchFamily="50" charset="0"/>
                <a:cs typeface="Montserrat" panose="00000500000000000000" pitchFamily="50" charset="0"/>
              </a:rPr>
              <a:t>ilite pour une certaine </a:t>
            </a:r>
            <a:r>
              <a:rPr lang="fr-FR" sz="1800">
                <a:solidFill>
                  <a:srgbClr val="0097A5"/>
                </a:solidFill>
                <a:effectLst/>
                <a:latin typeface="Aptos" panose="020B0004020202020204" pitchFamily="34" charset="0"/>
                <a:ea typeface="Montserrat" panose="00000500000000000000" pitchFamily="50" charset="0"/>
                <a:cs typeface="Montserrat" panose="00000500000000000000" pitchFamily="50" charset="0"/>
              </a:rPr>
              <a:t>vision du bien-être de la personne</a:t>
            </a:r>
            <a:r>
              <a:rPr lang="fr-FR" sz="1800">
                <a:effectLst/>
                <a:latin typeface="Aptos" panose="020B0004020202020204" pitchFamily="34" charset="0"/>
                <a:ea typeface="Montserrat" panose="00000500000000000000" pitchFamily="50" charset="0"/>
                <a:cs typeface="Montserrat" panose="00000500000000000000" pitchFamily="50" charset="0"/>
              </a:rPr>
              <a:t>, du bien commun, du </a:t>
            </a:r>
            <a:r>
              <a:rPr lang="fr-FR" sz="1800">
                <a:solidFill>
                  <a:srgbClr val="0097A5"/>
                </a:solidFill>
                <a:effectLst/>
                <a:latin typeface="Aptos" panose="020B0004020202020204" pitchFamily="34" charset="0"/>
                <a:ea typeface="Montserrat" panose="00000500000000000000" pitchFamily="50" charset="0"/>
                <a:cs typeface="Montserrat" panose="00000500000000000000" pitchFamily="50" charset="0"/>
              </a:rPr>
              <a:t>développement d’une offre non marchande</a:t>
            </a:r>
            <a:r>
              <a:rPr lang="fr-FR" sz="1800">
                <a:effectLst/>
                <a:latin typeface="Aptos" panose="020B0004020202020204" pitchFamily="34" charset="0"/>
                <a:ea typeface="Montserrat" panose="00000500000000000000" pitchFamily="50" charset="0"/>
                <a:cs typeface="Montserrat" panose="00000500000000000000" pitchFamily="50" charset="0"/>
              </a:rPr>
              <a:t> et de l’Organisation de la Cité</a:t>
            </a:r>
            <a:endParaRPr lang="fr-BE" sz="1800">
              <a:effectLst/>
              <a:latin typeface="Aptos" panose="020B0004020202020204" pitchFamily="34" charset="0"/>
              <a:ea typeface="Montserrat" panose="00000500000000000000" pitchFamily="50" charset="0"/>
              <a:cs typeface="Montserrat" panose="00000500000000000000" pitchFamily="50" charset="0"/>
            </a:endParaRPr>
          </a:p>
          <a:p>
            <a:pPr marL="626745" lvl="1" indent="-271145">
              <a:spcAft>
                <a:spcPts val="600"/>
              </a:spcAft>
              <a:buFont typeface="Segoe UI Symbol" panose="020B0502040204020203" pitchFamily="34" charset="0"/>
              <a:buChar char="▹"/>
            </a:pPr>
            <a:r>
              <a:rPr lang="fr-BE">
                <a:latin typeface="Aptos" panose="020B0004020202020204" pitchFamily="34" charset="0"/>
                <a:ea typeface="Calibri"/>
                <a:cs typeface="Calibri"/>
              </a:rPr>
              <a:t> U</a:t>
            </a:r>
            <a:r>
              <a:rPr lang="fr-FR" sz="1800">
                <a:effectLst/>
                <a:latin typeface="Aptos" panose="020B0004020202020204" pitchFamily="34" charset="0"/>
                <a:ea typeface="Montserrat" panose="00000500000000000000" pitchFamily="50" charset="0"/>
                <a:cs typeface="Montserrat" panose="00000500000000000000" pitchFamily="50" charset="0"/>
              </a:rPr>
              <a:t>ne </a:t>
            </a:r>
            <a:r>
              <a:rPr lang="fr-FR" sz="1800">
                <a:solidFill>
                  <a:srgbClr val="0097A5"/>
                </a:solidFill>
                <a:effectLst/>
                <a:latin typeface="Aptos" panose="020B0004020202020204" pitchFamily="34" charset="0"/>
                <a:ea typeface="Montserrat" panose="00000500000000000000" pitchFamily="50" charset="0"/>
                <a:cs typeface="Montserrat" panose="00000500000000000000" pitchFamily="50" charset="0"/>
              </a:rPr>
              <a:t>force de propositions </a:t>
            </a:r>
            <a:r>
              <a:rPr lang="fr-FR" sz="1800">
                <a:effectLst/>
                <a:latin typeface="Aptos" panose="020B0004020202020204" pitchFamily="34" charset="0"/>
                <a:ea typeface="Montserrat" panose="00000500000000000000" pitchFamily="50" charset="0"/>
                <a:cs typeface="Montserrat" panose="00000500000000000000" pitchFamily="50" charset="0"/>
              </a:rPr>
              <a:t>construites avec ses membres auprès du politique </a:t>
            </a:r>
            <a:endParaRPr lang="fr-BE" sz="1800">
              <a:effectLst/>
              <a:latin typeface="Aptos" panose="020B0004020202020204" pitchFamily="34" charset="0"/>
              <a:ea typeface="Montserrat" panose="00000500000000000000" pitchFamily="50" charset="0"/>
              <a:cs typeface="Montserrat" panose="00000500000000000000" pitchFamily="50" charset="0"/>
            </a:endParaRPr>
          </a:p>
          <a:p>
            <a:pPr marL="356870" lvl="1" indent="-356870">
              <a:lnSpc>
                <a:spcPct val="100000"/>
              </a:lnSpc>
              <a:spcBef>
                <a:spcPts val="0"/>
              </a:spcBef>
              <a:spcAft>
                <a:spcPts val="600"/>
              </a:spcAft>
              <a:buFont typeface="Segoe UI Symbol" panose="020B0502040204020203" pitchFamily="34" charset="0"/>
              <a:buChar char="▸"/>
            </a:pPr>
            <a:r>
              <a:rPr lang="fr-FR" sz="2400" b="1">
                <a:latin typeface="Aptos" panose="020B0004020202020204" pitchFamily="34" charset="0"/>
                <a:cs typeface="Times New Roman"/>
              </a:rPr>
              <a:t>Une organisation d'employeurs</a:t>
            </a:r>
          </a:p>
          <a:p>
            <a:pPr marL="626745" lvl="1" indent="-271145">
              <a:spcAft>
                <a:spcPts val="600"/>
              </a:spcAft>
              <a:buFont typeface="Segoe UI Symbol" panose="020B0502040204020203" pitchFamily="34" charset="0"/>
              <a:buChar char="▹"/>
            </a:pPr>
            <a:r>
              <a:rPr lang="fr-FR" sz="1800">
                <a:latin typeface="Aptos" panose="020B0004020202020204" pitchFamily="34" charset="0"/>
              </a:rPr>
              <a:t>Actrice du </a:t>
            </a:r>
            <a:r>
              <a:rPr lang="fr-FR" sz="1800">
                <a:solidFill>
                  <a:srgbClr val="0097A5"/>
                </a:solidFill>
                <a:latin typeface="Aptos" panose="020B0004020202020204" pitchFamily="34" charset="0"/>
              </a:rPr>
              <a:t>dialogue social </a:t>
            </a:r>
            <a:r>
              <a:rPr lang="fr-FR" sz="1800">
                <a:latin typeface="Aptos" panose="020B0004020202020204" pitchFamily="34" charset="0"/>
              </a:rPr>
              <a:t>auprès des autres partenaires sociaux, qui coconstruit dans un souci de démocratie participative</a:t>
            </a:r>
            <a:endParaRPr lang="fr-BE" sz="1800">
              <a:latin typeface="Aptos" panose="020B0004020202020204" pitchFamily="34" charset="0"/>
            </a:endParaRPr>
          </a:p>
          <a:p>
            <a:pPr marL="626745" lvl="1" indent="-271145" algn="just">
              <a:spcAft>
                <a:spcPts val="600"/>
              </a:spcAft>
              <a:buFont typeface="Segoe UI Symbol" panose="020B0502040204020203" pitchFamily="34" charset="0"/>
              <a:buChar char="▹"/>
            </a:pPr>
            <a:r>
              <a:rPr lang="fr-FR" sz="1800">
                <a:latin typeface="Aptos" panose="020B0004020202020204" pitchFamily="34" charset="0"/>
              </a:rPr>
              <a:t>Porte les </a:t>
            </a:r>
            <a:r>
              <a:rPr lang="fr-FR" sz="1800">
                <a:solidFill>
                  <a:srgbClr val="0097A5"/>
                </a:solidFill>
                <a:latin typeface="Aptos" panose="020B0004020202020204" pitchFamily="34" charset="0"/>
              </a:rPr>
              <a:t>positions des fédérations d'employeurs publics et privés</a:t>
            </a:r>
            <a:r>
              <a:rPr lang="fr-FR" sz="1800">
                <a:latin typeface="Aptos" panose="020B0004020202020204" pitchFamily="34" charset="0"/>
              </a:rPr>
              <a:t>, francophones dans une approche intersectorielle et interprofessionnelle </a:t>
            </a:r>
          </a:p>
          <a:p>
            <a:pPr marL="356870" lvl="1" indent="-356870">
              <a:lnSpc>
                <a:spcPct val="100000"/>
              </a:lnSpc>
              <a:spcBef>
                <a:spcPts val="0"/>
              </a:spcBef>
              <a:spcAft>
                <a:spcPts val="600"/>
              </a:spcAft>
              <a:buFont typeface="Segoe UI Symbol" panose="020B0502040204020203" pitchFamily="34" charset="0"/>
              <a:buChar char="▸"/>
            </a:pPr>
            <a:r>
              <a:rPr lang="fr-FR" sz="2400" b="1">
                <a:latin typeface="Aptos" panose="020B0004020202020204" pitchFamily="34" charset="0"/>
                <a:cs typeface="Times New Roman"/>
              </a:rPr>
              <a:t>Un centre d’expertise  </a:t>
            </a:r>
            <a:endParaRPr lang="fr-BE" sz="2400" b="1">
              <a:latin typeface="Aptos" panose="020B0004020202020204" pitchFamily="34" charset="0"/>
              <a:cs typeface="Times New Roman"/>
            </a:endParaRPr>
          </a:p>
          <a:p>
            <a:pPr marL="626745" lvl="1" indent="-271145" algn="just">
              <a:spcAft>
                <a:spcPts val="600"/>
              </a:spcAft>
              <a:buFont typeface="Segoe UI Symbol" panose="020B0502040204020203" pitchFamily="34" charset="0"/>
              <a:buChar char="▹"/>
            </a:pPr>
            <a:r>
              <a:rPr lang="fr-FR" sz="1800">
                <a:solidFill>
                  <a:srgbClr val="0097A5"/>
                </a:solidFill>
                <a:latin typeface="Aptos" panose="020B0004020202020204" pitchFamily="34" charset="0"/>
              </a:rPr>
              <a:t>Offre de l'information </a:t>
            </a:r>
            <a:r>
              <a:rPr lang="fr-FR" sz="1800">
                <a:latin typeface="Aptos" panose="020B0004020202020204" pitchFamily="34" charset="0"/>
              </a:rPr>
              <a:t>et des </a:t>
            </a:r>
            <a:r>
              <a:rPr lang="fr-FR" sz="1800">
                <a:solidFill>
                  <a:srgbClr val="0097A5"/>
                </a:solidFill>
                <a:latin typeface="Aptos" panose="020B0004020202020204" pitchFamily="34" charset="0"/>
              </a:rPr>
              <a:t>services collectifs </a:t>
            </a:r>
            <a:r>
              <a:rPr lang="fr-FR" sz="1800">
                <a:latin typeface="Aptos" panose="020B0004020202020204" pitchFamily="34" charset="0"/>
              </a:rPr>
              <a:t>voire individuels à ses affiliés et partage ses connaissances avec ses partenaires </a:t>
            </a:r>
            <a:endParaRPr lang="fr-BE" sz="1800">
              <a:latin typeface="Aptos" panose="020B0004020202020204" pitchFamily="34" charset="0"/>
            </a:endParaRPr>
          </a:p>
          <a:p>
            <a:pPr marL="626745" lvl="1" indent="-271145">
              <a:spcAft>
                <a:spcPts val="600"/>
              </a:spcAft>
              <a:buFont typeface="Segoe UI Symbol" panose="020B0502040204020203" pitchFamily="34" charset="0"/>
              <a:buChar char="▹"/>
            </a:pPr>
            <a:endParaRPr lang="fr-BE" sz="1800">
              <a:solidFill>
                <a:srgbClr val="231F20"/>
              </a:solidFill>
              <a:latin typeface="Aptos" panose="020B0004020202020204" pitchFamily="34" charset="0"/>
            </a:endParaRPr>
          </a:p>
          <a:p>
            <a:pPr marL="356870" lvl="1" indent="-356870">
              <a:lnSpc>
                <a:spcPct val="100000"/>
              </a:lnSpc>
              <a:spcBef>
                <a:spcPts val="0"/>
              </a:spcBef>
              <a:spcAft>
                <a:spcPts val="600"/>
              </a:spcAft>
              <a:buFont typeface="Segoe UI Symbol" panose="020B0502040204020203" pitchFamily="34" charset="0"/>
              <a:buChar char="▸"/>
            </a:pPr>
            <a:endParaRPr lang="fr-BE" sz="2400">
              <a:latin typeface="Calibri"/>
              <a:cs typeface="Times New Roman"/>
            </a:endParaRPr>
          </a:p>
          <a:p>
            <a:pPr marL="356870" indent="-356870" algn="just">
              <a:lnSpc>
                <a:spcPct val="100000"/>
              </a:lnSpc>
              <a:spcBef>
                <a:spcPts val="0"/>
              </a:spcBef>
              <a:spcAft>
                <a:spcPts val="1200"/>
              </a:spcAft>
              <a:buFont typeface="Segoe UI Symbol" panose="020B0502040204020203" pitchFamily="34" charset="0"/>
              <a:buChar char="▸"/>
            </a:pPr>
            <a:endParaRPr lang="fr-BE">
              <a:latin typeface="Calibri"/>
              <a:cs typeface="Calibri"/>
            </a:endParaRPr>
          </a:p>
        </p:txBody>
      </p:sp>
    </p:spTree>
    <p:extLst>
      <p:ext uri="{BB962C8B-B14F-4D97-AF65-F5344CB8AC3E}">
        <p14:creationId xmlns:p14="http://schemas.microsoft.com/office/powerpoint/2010/main" val="2463943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DE282-2ECB-4E6B-B181-53F181D1F87E}"/>
              </a:ext>
            </a:extLst>
          </p:cNvPr>
          <p:cNvSpPr>
            <a:spLocks noGrp="1"/>
          </p:cNvSpPr>
          <p:nvPr>
            <p:ph type="title"/>
          </p:nvPr>
        </p:nvSpPr>
        <p:spPr/>
        <p:txBody>
          <a:bodyPr/>
          <a:lstStyle/>
          <a:p>
            <a:r>
              <a:rPr lang="fr-BE" b="1">
                <a:latin typeface="Aptos" panose="020B0004020202020204" pitchFamily="34" charset="0"/>
                <a:ea typeface="Calibri Light" panose="020F0302020204030204" pitchFamily="34" charset="0"/>
                <a:cs typeface="Calibri Light" panose="020F0302020204030204" pitchFamily="34" charset="0"/>
              </a:rPr>
              <a:t>Thématiques clés de travail</a:t>
            </a:r>
          </a:p>
        </p:txBody>
      </p:sp>
      <p:sp>
        <p:nvSpPr>
          <p:cNvPr id="5" name="ZoneTexte 4">
            <a:extLst>
              <a:ext uri="{FF2B5EF4-FFF2-40B4-BE49-F238E27FC236}">
                <a16:creationId xmlns:a16="http://schemas.microsoft.com/office/drawing/2014/main" id="{86B459F5-75ED-B418-0BA2-E2978C7AAAA5}"/>
              </a:ext>
            </a:extLst>
          </p:cNvPr>
          <p:cNvSpPr txBox="1"/>
          <p:nvPr/>
        </p:nvSpPr>
        <p:spPr>
          <a:xfrm>
            <a:off x="1055076" y="1184073"/>
            <a:ext cx="10515600" cy="4975208"/>
          </a:xfrm>
          <a:prstGeom prst="rect">
            <a:avLst/>
          </a:prstGeom>
          <a:noFill/>
        </p:spPr>
        <p:txBody>
          <a:bodyPr wrap="square" lIns="91440" tIns="45720" rIns="91440" bIns="45720" anchor="t">
            <a:spAutoFit/>
          </a:bodyPr>
          <a:lstStyle/>
          <a:p>
            <a:pPr algn="just">
              <a:spcBef>
                <a:spcPts val="600"/>
              </a:spcBef>
              <a:spcAft>
                <a:spcPts val="600"/>
              </a:spcAft>
              <a:buClr>
                <a:schemeClr val="accent1"/>
              </a:buClr>
            </a:pPr>
            <a:r>
              <a:rPr lang="fr-FR" sz="2500" b="1">
                <a:solidFill>
                  <a:srgbClr val="000000"/>
                </a:solidFill>
                <a:latin typeface="Aptos" panose="020B0004020202020204" pitchFamily="34" charset="0"/>
                <a:cs typeface="Arial"/>
              </a:rPr>
              <a:t>Accessibilité et qualité des services </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Financements adaptés en fonction des besoins</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Esprit d'entreprendre et d'innovation</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Régulation de la marchandisation</a:t>
            </a:r>
          </a:p>
          <a:p>
            <a:pPr marR="0" lvl="0" algn="just" fontAlgn="auto">
              <a:lnSpc>
                <a:spcPct val="90000"/>
              </a:lnSpc>
              <a:spcBef>
                <a:spcPts val="1200"/>
              </a:spcBef>
              <a:spcAft>
                <a:spcPts val="600"/>
              </a:spcAft>
              <a:buClr>
                <a:srgbClr val="0097A5"/>
              </a:buClr>
              <a:buSzTx/>
              <a:tabLst/>
              <a:defRPr/>
            </a:pPr>
            <a:r>
              <a:rPr lang="fr-FR" sz="2500" b="1">
                <a:solidFill>
                  <a:srgbClr val="000000"/>
                </a:solidFill>
                <a:latin typeface="Aptos" panose="020B0004020202020204" pitchFamily="34" charset="0"/>
                <a:cs typeface="Arial"/>
              </a:rPr>
              <a:t>Emploi</a:t>
            </a:r>
          </a:p>
          <a:p>
            <a:pPr marL="685800" lvl="1" indent="-330200" algn="just">
              <a:lnSpc>
                <a:spcPct val="90000"/>
              </a:lnSpc>
              <a:spcBef>
                <a:spcPts val="600"/>
              </a:spcBef>
              <a:spcAft>
                <a:spcPts val="600"/>
              </a:spcAft>
              <a:buClr>
                <a:schemeClr val="accent1"/>
              </a:buClr>
              <a:buFont typeface="Arial,Sans-Serif" panose="020B0604020202020204" pitchFamily="34" charset="0"/>
              <a:buChar char="•"/>
              <a:defRPr/>
            </a:pPr>
            <a:r>
              <a:rPr lang="fr-FR" sz="2300">
                <a:solidFill>
                  <a:srgbClr val="000000"/>
                </a:solidFill>
                <a:latin typeface="Aptos" panose="020B0004020202020204" pitchFamily="34" charset="0"/>
                <a:cs typeface="Arial"/>
              </a:rPr>
              <a:t>Attractivité des métiers</a:t>
            </a:r>
          </a:p>
          <a:p>
            <a:pPr marL="685800" lvl="1" indent="-330200" algn="just">
              <a:lnSpc>
                <a:spcPct val="90000"/>
              </a:lnSpc>
              <a:spcBef>
                <a:spcPts val="600"/>
              </a:spcBef>
              <a:spcAft>
                <a:spcPts val="600"/>
              </a:spcAft>
              <a:buClr>
                <a:schemeClr val="accent1"/>
              </a:buClr>
              <a:buFont typeface="Arial,Sans-Serif" panose="020B0604020202020204" pitchFamily="34" charset="0"/>
              <a:buChar char="•"/>
              <a:defRPr/>
            </a:pPr>
            <a:r>
              <a:rPr lang="fr-FR" sz="2300">
                <a:solidFill>
                  <a:srgbClr val="000000"/>
                </a:solidFill>
                <a:latin typeface="Aptos" panose="020B0004020202020204" pitchFamily="34" charset="0"/>
                <a:cs typeface="Arial"/>
              </a:rPr>
              <a:t>Création d’emplois, notamment pour les publics fragilisés</a:t>
            </a:r>
          </a:p>
          <a:p>
            <a:pPr marL="685800" lvl="1" indent="-330200" algn="just">
              <a:lnSpc>
                <a:spcPct val="90000"/>
              </a:lnSpc>
              <a:spcBef>
                <a:spcPts val="600"/>
              </a:spcBef>
              <a:spcAft>
                <a:spcPts val="600"/>
              </a:spcAft>
              <a:buClr>
                <a:schemeClr val="accent1"/>
              </a:buClr>
              <a:buFont typeface="Arial,Sans-Serif" panose="020B0604020202020204" pitchFamily="34" charset="0"/>
              <a:buChar char="•"/>
              <a:defRPr/>
            </a:pPr>
            <a:r>
              <a:rPr lang="fr-FR" sz="2300">
                <a:solidFill>
                  <a:srgbClr val="000000"/>
                </a:solidFill>
                <a:latin typeface="Aptos" panose="020B0004020202020204" pitchFamily="34" charset="0"/>
                <a:cs typeface="Arial"/>
              </a:rPr>
              <a:t>Formation</a:t>
            </a:r>
          </a:p>
          <a:p>
            <a:pPr marL="685800" lvl="1" indent="-330200" algn="just">
              <a:lnSpc>
                <a:spcPct val="90000"/>
              </a:lnSpc>
              <a:spcBef>
                <a:spcPts val="600"/>
              </a:spcBef>
              <a:spcAft>
                <a:spcPts val="600"/>
              </a:spcAft>
              <a:buClr>
                <a:schemeClr val="accent1"/>
              </a:buClr>
              <a:buFont typeface="Arial,Sans-Serif" panose="020B0604020202020204" pitchFamily="34" charset="0"/>
              <a:buChar char="•"/>
              <a:defRPr/>
            </a:pPr>
            <a:r>
              <a:rPr lang="fr-FR" sz="2300">
                <a:solidFill>
                  <a:srgbClr val="000000"/>
                </a:solidFill>
                <a:latin typeface="Aptos" panose="020B0004020202020204" pitchFamily="34" charset="0"/>
                <a:cs typeface="Arial"/>
              </a:rPr>
              <a:t>Aides à l’emploi</a:t>
            </a:r>
          </a:p>
          <a:p>
            <a:pPr marL="355600" lvl="1" algn="just">
              <a:spcBef>
                <a:spcPts val="600"/>
              </a:spcBef>
              <a:spcAft>
                <a:spcPts val="600"/>
              </a:spcAft>
              <a:buClr>
                <a:schemeClr val="accent1"/>
              </a:buClr>
            </a:pPr>
            <a:endParaRPr lang="fr-FR" sz="2300">
              <a:solidFill>
                <a:srgbClr val="000000"/>
              </a:solidFill>
              <a:latin typeface="Corbel"/>
              <a:cs typeface="Arial"/>
            </a:endParaRPr>
          </a:p>
        </p:txBody>
      </p:sp>
    </p:spTree>
    <p:extLst>
      <p:ext uri="{BB962C8B-B14F-4D97-AF65-F5344CB8AC3E}">
        <p14:creationId xmlns:p14="http://schemas.microsoft.com/office/powerpoint/2010/main" val="3737715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DE282-2ECB-4E6B-B181-53F181D1F87E}"/>
              </a:ext>
            </a:extLst>
          </p:cNvPr>
          <p:cNvSpPr>
            <a:spLocks noGrp="1"/>
          </p:cNvSpPr>
          <p:nvPr>
            <p:ph type="title"/>
          </p:nvPr>
        </p:nvSpPr>
        <p:spPr/>
        <p:txBody>
          <a:bodyPr/>
          <a:lstStyle/>
          <a:p>
            <a:r>
              <a:rPr lang="fr-BE" b="1">
                <a:latin typeface="Aptos" panose="020B0004020202020204" pitchFamily="34" charset="0"/>
                <a:ea typeface="Calibri Light" panose="020F0302020204030204" pitchFamily="34" charset="0"/>
                <a:cs typeface="Calibri Light" panose="020F0302020204030204" pitchFamily="34" charset="0"/>
              </a:rPr>
              <a:t>Thématiques clés de travail</a:t>
            </a:r>
          </a:p>
        </p:txBody>
      </p:sp>
      <p:sp>
        <p:nvSpPr>
          <p:cNvPr id="5" name="ZoneTexte 4">
            <a:extLst>
              <a:ext uri="{FF2B5EF4-FFF2-40B4-BE49-F238E27FC236}">
                <a16:creationId xmlns:a16="http://schemas.microsoft.com/office/drawing/2014/main" id="{86B459F5-75ED-B418-0BA2-E2978C7AAAA5}"/>
              </a:ext>
            </a:extLst>
          </p:cNvPr>
          <p:cNvSpPr txBox="1"/>
          <p:nvPr/>
        </p:nvSpPr>
        <p:spPr>
          <a:xfrm>
            <a:off x="1055076" y="1201490"/>
            <a:ext cx="10515600" cy="4176528"/>
          </a:xfrm>
          <a:prstGeom prst="rect">
            <a:avLst/>
          </a:prstGeom>
          <a:noFill/>
        </p:spPr>
        <p:txBody>
          <a:bodyPr wrap="square" lIns="91440" tIns="45720" rIns="91440" bIns="45720" anchor="t">
            <a:spAutoFit/>
          </a:bodyPr>
          <a:lstStyle/>
          <a:p>
            <a:pPr marR="0" lvl="0" algn="just" fontAlgn="auto">
              <a:lnSpc>
                <a:spcPct val="90000"/>
              </a:lnSpc>
              <a:spcBef>
                <a:spcPts val="1200"/>
              </a:spcBef>
              <a:spcAft>
                <a:spcPts val="600"/>
              </a:spcAft>
              <a:buClr>
                <a:srgbClr val="0097A5"/>
              </a:buClr>
              <a:buSzTx/>
              <a:tabLst/>
              <a:defRPr/>
            </a:pPr>
            <a:r>
              <a:rPr lang="fr-FR" sz="2500" b="1">
                <a:solidFill>
                  <a:srgbClr val="000000"/>
                </a:solidFill>
                <a:latin typeface="Aptos" panose="020B0004020202020204" pitchFamily="34" charset="0"/>
                <a:cs typeface="Arial"/>
              </a:rPr>
              <a:t>Défis de société</a:t>
            </a:r>
            <a:endParaRPr lang="en-US" sz="2500" b="1">
              <a:solidFill>
                <a:srgbClr val="000000"/>
              </a:solidFill>
              <a:latin typeface="Aptos" panose="020B0004020202020204" pitchFamily="34" charset="0"/>
              <a:cs typeface="Arial"/>
            </a:endParaRPr>
          </a:p>
          <a:p>
            <a:pPr marL="685800" marR="0" lvl="1" indent="-330200" algn="just" fontAlgn="auto">
              <a:lnSpc>
                <a:spcPct val="90000"/>
              </a:lnSpc>
              <a:spcBef>
                <a:spcPts val="600"/>
              </a:spcBef>
              <a:spcAft>
                <a:spcPts val="600"/>
              </a:spcAft>
              <a:buClr>
                <a:schemeClr val="accent1"/>
              </a:buClr>
              <a:buSzTx/>
              <a:buFont typeface="Arial,Sans-Serif" panose="020B0604020202020204" pitchFamily="34" charset="0"/>
              <a:buChar char="•"/>
              <a:tabLst/>
              <a:defRPr/>
            </a:pPr>
            <a:r>
              <a:rPr lang="fr-FR" sz="2300">
                <a:solidFill>
                  <a:srgbClr val="000000"/>
                </a:solidFill>
                <a:latin typeface="Aptos" panose="020B0004020202020204" pitchFamily="34" charset="0"/>
                <a:cs typeface="Arial"/>
              </a:rPr>
              <a:t>Lutte contre la pauvreté et les inégalités</a:t>
            </a:r>
          </a:p>
          <a:p>
            <a:pPr marL="685800" marR="0" lvl="1" indent="-330200" algn="just" fontAlgn="auto">
              <a:lnSpc>
                <a:spcPct val="90000"/>
              </a:lnSpc>
              <a:spcBef>
                <a:spcPts val="600"/>
              </a:spcBef>
              <a:spcAft>
                <a:spcPts val="600"/>
              </a:spcAft>
              <a:buClr>
                <a:schemeClr val="accent1"/>
              </a:buClr>
              <a:buSzTx/>
              <a:buFont typeface="Arial,Sans-Serif" panose="020B0604020202020204" pitchFamily="34" charset="0"/>
              <a:buChar char="•"/>
              <a:tabLst/>
              <a:defRPr/>
            </a:pPr>
            <a:r>
              <a:rPr lang="fr-FR" sz="2300">
                <a:solidFill>
                  <a:srgbClr val="000000"/>
                </a:solidFill>
                <a:latin typeface="Aptos" panose="020B0004020202020204" pitchFamily="34" charset="0"/>
                <a:cs typeface="Arial"/>
              </a:rPr>
              <a:t>Cohésion sociale</a:t>
            </a:r>
            <a:endParaRPr lang="en-US" sz="2300">
              <a:solidFill>
                <a:srgbClr val="000000"/>
              </a:solidFill>
              <a:latin typeface="Aptos" panose="020B0004020202020204" pitchFamily="34" charset="0"/>
              <a:cs typeface="Arial"/>
            </a:endParaRPr>
          </a:p>
          <a:p>
            <a:pPr marL="685800" marR="0" lvl="1" indent="-330200" algn="just" fontAlgn="auto">
              <a:lnSpc>
                <a:spcPct val="90000"/>
              </a:lnSpc>
              <a:spcBef>
                <a:spcPts val="600"/>
              </a:spcBef>
              <a:spcAft>
                <a:spcPts val="600"/>
              </a:spcAft>
              <a:buClr>
                <a:schemeClr val="accent1"/>
              </a:buClr>
              <a:buSzTx/>
              <a:buFont typeface="Arial,Sans-Serif" panose="020B0604020202020204" pitchFamily="34" charset="0"/>
              <a:buChar char="•"/>
              <a:tabLst/>
              <a:defRPr/>
            </a:pPr>
            <a:r>
              <a:rPr lang="fr-FR" sz="2300">
                <a:solidFill>
                  <a:srgbClr val="000000"/>
                </a:solidFill>
                <a:latin typeface="Aptos" panose="020B0004020202020204" pitchFamily="34" charset="0"/>
                <a:cs typeface="Arial"/>
              </a:rPr>
              <a:t>Jeunesse</a:t>
            </a:r>
          </a:p>
          <a:p>
            <a:pPr marL="685800" lvl="1" indent="-330200" algn="just">
              <a:lnSpc>
                <a:spcPct val="90000"/>
              </a:lnSpc>
              <a:spcBef>
                <a:spcPts val="600"/>
              </a:spcBef>
              <a:spcAft>
                <a:spcPts val="600"/>
              </a:spcAft>
              <a:buClr>
                <a:schemeClr val="accent1"/>
              </a:buClr>
              <a:buFont typeface="Arial,Sans-Serif" panose="020B0604020202020204" pitchFamily="34" charset="0"/>
              <a:buChar char="•"/>
              <a:defRPr/>
            </a:pPr>
            <a:r>
              <a:rPr lang="fr-FR" sz="2300">
                <a:solidFill>
                  <a:srgbClr val="000000"/>
                </a:solidFill>
                <a:latin typeface="Aptos" panose="020B0004020202020204" pitchFamily="34" charset="0"/>
                <a:cs typeface="Arial"/>
              </a:rPr>
              <a:t>Santé (= état de bien-être physique, mental et social)</a:t>
            </a:r>
          </a:p>
          <a:p>
            <a:pPr marL="685800" marR="0" lvl="1" indent="-330200" algn="just" fontAlgn="auto">
              <a:lnSpc>
                <a:spcPct val="90000"/>
              </a:lnSpc>
              <a:spcBef>
                <a:spcPts val="600"/>
              </a:spcBef>
              <a:spcAft>
                <a:spcPts val="600"/>
              </a:spcAft>
              <a:buClr>
                <a:schemeClr val="accent1"/>
              </a:buClr>
              <a:buSzTx/>
              <a:buFont typeface="Arial,Sans-Serif" panose="020B0604020202020204" pitchFamily="34" charset="0"/>
              <a:buChar char="•"/>
              <a:tabLst/>
              <a:defRPr/>
            </a:pPr>
            <a:r>
              <a:rPr lang="fr-FR" sz="2300">
                <a:solidFill>
                  <a:srgbClr val="000000"/>
                </a:solidFill>
                <a:latin typeface="Aptos" panose="020B0004020202020204" pitchFamily="34" charset="0"/>
                <a:cs typeface="Arial"/>
              </a:rPr>
              <a:t>Vieillissement de la population – perte d’autonomie</a:t>
            </a:r>
            <a:endParaRPr lang="en-US" sz="2300">
              <a:solidFill>
                <a:srgbClr val="000000"/>
              </a:solidFill>
              <a:latin typeface="Aptos" panose="020B0004020202020204" pitchFamily="34" charset="0"/>
              <a:cs typeface="Arial"/>
            </a:endParaRPr>
          </a:p>
          <a:p>
            <a:pPr marL="685800" marR="0" lvl="1" indent="-330200" algn="just" fontAlgn="auto">
              <a:lnSpc>
                <a:spcPct val="90000"/>
              </a:lnSpc>
              <a:spcBef>
                <a:spcPts val="600"/>
              </a:spcBef>
              <a:spcAft>
                <a:spcPts val="600"/>
              </a:spcAft>
              <a:buClr>
                <a:schemeClr val="accent1"/>
              </a:buClr>
              <a:buSzTx/>
              <a:buFont typeface="Arial,Sans-Serif" panose="020B0604020202020204" pitchFamily="34" charset="0"/>
              <a:buChar char="•"/>
              <a:tabLst/>
              <a:defRPr/>
            </a:pPr>
            <a:r>
              <a:rPr lang="fr-FR" sz="2300">
                <a:solidFill>
                  <a:srgbClr val="000000"/>
                </a:solidFill>
                <a:latin typeface="Aptos" panose="020B0004020202020204" pitchFamily="34" charset="0"/>
                <a:cs typeface="Arial"/>
              </a:rPr>
              <a:t>Transition environnementale</a:t>
            </a:r>
          </a:p>
          <a:p>
            <a:pPr marL="685800" marR="0" lvl="1" indent="-330200" algn="just" fontAlgn="auto">
              <a:lnSpc>
                <a:spcPct val="90000"/>
              </a:lnSpc>
              <a:spcBef>
                <a:spcPts val="600"/>
              </a:spcBef>
              <a:spcAft>
                <a:spcPts val="600"/>
              </a:spcAft>
              <a:buClr>
                <a:schemeClr val="accent1"/>
              </a:buClr>
              <a:buSzTx/>
              <a:buFont typeface="Arial,Sans-Serif" panose="020B0604020202020204" pitchFamily="34" charset="0"/>
              <a:buChar char="•"/>
              <a:tabLst/>
              <a:defRPr/>
            </a:pPr>
            <a:r>
              <a:rPr lang="fr-FR" sz="2300">
                <a:solidFill>
                  <a:srgbClr val="000000"/>
                </a:solidFill>
                <a:latin typeface="Aptos" panose="020B0004020202020204" pitchFamily="34" charset="0"/>
                <a:cs typeface="Arial"/>
              </a:rPr>
              <a:t>Inclusion - diversité</a:t>
            </a:r>
          </a:p>
          <a:p>
            <a:pPr algn="just">
              <a:spcAft>
                <a:spcPts val="600"/>
              </a:spcAft>
            </a:pPr>
            <a:endParaRPr lang="fr-FR" sz="2300">
              <a:solidFill>
                <a:srgbClr val="000000"/>
              </a:solidFill>
              <a:latin typeface="Corbel"/>
              <a:cs typeface="Arial"/>
            </a:endParaRPr>
          </a:p>
        </p:txBody>
      </p:sp>
    </p:spTree>
    <p:extLst>
      <p:ext uri="{BB962C8B-B14F-4D97-AF65-F5344CB8AC3E}">
        <p14:creationId xmlns:p14="http://schemas.microsoft.com/office/powerpoint/2010/main" val="3261729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DE282-2ECB-4E6B-B181-53F181D1F87E}"/>
              </a:ext>
            </a:extLst>
          </p:cNvPr>
          <p:cNvSpPr>
            <a:spLocks noGrp="1"/>
          </p:cNvSpPr>
          <p:nvPr>
            <p:ph type="title"/>
          </p:nvPr>
        </p:nvSpPr>
        <p:spPr/>
        <p:txBody>
          <a:bodyPr/>
          <a:lstStyle/>
          <a:p>
            <a:r>
              <a:rPr lang="fr-BE" b="1">
                <a:latin typeface="Aptos" panose="020B0004020202020204" pitchFamily="34" charset="0"/>
                <a:ea typeface="Calibri Light" panose="020F0302020204030204" pitchFamily="34" charset="0"/>
                <a:cs typeface="Calibri Light" panose="020F0302020204030204" pitchFamily="34" charset="0"/>
              </a:rPr>
              <a:t>Thématiques clés de travail</a:t>
            </a:r>
          </a:p>
        </p:txBody>
      </p:sp>
      <p:sp>
        <p:nvSpPr>
          <p:cNvPr id="5" name="ZoneTexte 4">
            <a:extLst>
              <a:ext uri="{FF2B5EF4-FFF2-40B4-BE49-F238E27FC236}">
                <a16:creationId xmlns:a16="http://schemas.microsoft.com/office/drawing/2014/main" id="{86B459F5-75ED-B418-0BA2-E2978C7AAAA5}"/>
              </a:ext>
            </a:extLst>
          </p:cNvPr>
          <p:cNvSpPr txBox="1"/>
          <p:nvPr/>
        </p:nvSpPr>
        <p:spPr>
          <a:xfrm>
            <a:off x="1055076" y="1162302"/>
            <a:ext cx="10515600" cy="6070893"/>
          </a:xfrm>
          <a:prstGeom prst="rect">
            <a:avLst/>
          </a:prstGeom>
          <a:noFill/>
        </p:spPr>
        <p:txBody>
          <a:bodyPr wrap="square" lIns="91440" tIns="45720" rIns="91440" bIns="45720" anchor="t">
            <a:spAutoFit/>
          </a:bodyPr>
          <a:lstStyle/>
          <a:p>
            <a:pPr algn="just">
              <a:lnSpc>
                <a:spcPct val="90000"/>
              </a:lnSpc>
              <a:spcBef>
                <a:spcPts val="1200"/>
              </a:spcBef>
              <a:spcAft>
                <a:spcPts val="600"/>
              </a:spcAft>
              <a:buClr>
                <a:srgbClr val="0097A5"/>
              </a:buClr>
              <a:defRPr/>
            </a:pPr>
            <a:r>
              <a:rPr lang="fr-FR" sz="2500" b="1">
                <a:solidFill>
                  <a:srgbClr val="000000"/>
                </a:solidFill>
                <a:latin typeface="Aptos" panose="020B0004020202020204" pitchFamily="34" charset="0"/>
                <a:cs typeface="Arial"/>
              </a:rPr>
              <a:t>Acteurs de concertation</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Démocratie sociale et participation des corps intermédiaires  </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Place de la concertation sociale </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Charte associative</a:t>
            </a:r>
          </a:p>
          <a:p>
            <a:pPr marL="685800" lvl="1" indent="-330200" algn="just">
              <a:spcBef>
                <a:spcPts val="600"/>
              </a:spcBef>
              <a:spcAft>
                <a:spcPts val="600"/>
              </a:spcAft>
              <a:buClr>
                <a:schemeClr val="accent1"/>
              </a:buClr>
              <a:buFont typeface="Arial,Sans-Serif" panose="020B0604020202020204" pitchFamily="34" charset="0"/>
              <a:buChar char="•"/>
            </a:pPr>
            <a:r>
              <a:rPr lang="fr-FR" sz="2300">
                <a:solidFill>
                  <a:srgbClr val="000000"/>
                </a:solidFill>
                <a:latin typeface="Aptos" panose="020B0004020202020204" pitchFamily="34" charset="0"/>
                <a:cs typeface="Arial"/>
              </a:rPr>
              <a:t>Évaluation adéquate des politiques publiques - impact social</a:t>
            </a:r>
          </a:p>
          <a:p>
            <a:pPr algn="just">
              <a:spcAft>
                <a:spcPts val="600"/>
              </a:spcAft>
            </a:pPr>
            <a:endParaRPr lang="fr-FR" sz="2500" b="1">
              <a:solidFill>
                <a:srgbClr val="000000"/>
              </a:solidFill>
              <a:latin typeface="Aptos" panose="020B0004020202020204" pitchFamily="34" charset="0"/>
              <a:cs typeface="Arial"/>
            </a:endParaRPr>
          </a:p>
          <a:p>
            <a:pPr algn="just">
              <a:spcAft>
                <a:spcPts val="600"/>
              </a:spcAft>
            </a:pPr>
            <a:r>
              <a:rPr lang="fr-FR" sz="2500" b="1">
                <a:solidFill>
                  <a:srgbClr val="000000"/>
                </a:solidFill>
                <a:latin typeface="Aptos" panose="020B0004020202020204" pitchFamily="34" charset="0"/>
                <a:cs typeface="Arial"/>
              </a:rPr>
              <a:t>Opérateurs</a:t>
            </a:r>
          </a:p>
          <a:p>
            <a:pPr marL="800100" lvl="1" indent="-342900" algn="just">
              <a:spcAft>
                <a:spcPts val="600"/>
              </a:spcAft>
              <a:buFont typeface="Arial" panose="020B0604020202020204" pitchFamily="34" charset="0"/>
              <a:buChar char="•"/>
            </a:pPr>
            <a:r>
              <a:rPr lang="fr-FR" sz="2300">
                <a:solidFill>
                  <a:srgbClr val="000000"/>
                </a:solidFill>
                <a:latin typeface="Aptos" panose="020B0004020202020204" pitchFamily="34" charset="0"/>
                <a:cs typeface="Arial"/>
              </a:rPr>
              <a:t>Simplification administrative</a:t>
            </a:r>
          </a:p>
          <a:p>
            <a:pPr marL="800100" lvl="1" indent="-342900" algn="just">
              <a:spcAft>
                <a:spcPts val="600"/>
              </a:spcAft>
              <a:buFont typeface="Arial" panose="020B0604020202020204" pitchFamily="34" charset="0"/>
              <a:buChar char="•"/>
            </a:pPr>
            <a:r>
              <a:rPr lang="fr-FR" sz="2300">
                <a:solidFill>
                  <a:srgbClr val="000000"/>
                </a:solidFill>
                <a:latin typeface="Aptos" panose="020B0004020202020204" pitchFamily="34" charset="0"/>
                <a:cs typeface="Arial"/>
              </a:rPr>
              <a:t>Digitalisation inclusive</a:t>
            </a:r>
          </a:p>
          <a:p>
            <a:pPr marL="800100" lvl="1" indent="-342900" algn="just">
              <a:spcAft>
                <a:spcPts val="600"/>
              </a:spcAft>
              <a:buFont typeface="Arial" panose="020B0604020202020204" pitchFamily="34" charset="0"/>
              <a:buChar char="•"/>
            </a:pPr>
            <a:r>
              <a:rPr lang="fr-FR" sz="2300">
                <a:solidFill>
                  <a:srgbClr val="000000"/>
                </a:solidFill>
                <a:latin typeface="Aptos" panose="020B0004020202020204" pitchFamily="34" charset="0"/>
                <a:cs typeface="Arial"/>
              </a:rPr>
              <a:t>Financements (notamment européens)</a:t>
            </a:r>
          </a:p>
          <a:p>
            <a:pPr algn="just">
              <a:spcAft>
                <a:spcPts val="600"/>
              </a:spcAft>
            </a:pPr>
            <a:endParaRPr lang="fr-FR" sz="2500" b="1">
              <a:solidFill>
                <a:srgbClr val="000000"/>
              </a:solidFill>
              <a:latin typeface="Corbel"/>
              <a:cs typeface="Arial"/>
            </a:endParaRPr>
          </a:p>
          <a:p>
            <a:pPr algn="just">
              <a:spcAft>
                <a:spcPts val="600"/>
              </a:spcAft>
            </a:pPr>
            <a:endParaRPr lang="fr-FR" sz="2500" b="1">
              <a:solidFill>
                <a:srgbClr val="000000"/>
              </a:solidFill>
              <a:latin typeface="Corbel"/>
              <a:cs typeface="Arial"/>
            </a:endParaRPr>
          </a:p>
          <a:p>
            <a:pPr algn="just">
              <a:spcAft>
                <a:spcPts val="600"/>
              </a:spcAft>
            </a:pPr>
            <a:endParaRPr lang="fr-FR" sz="2500" b="1">
              <a:solidFill>
                <a:srgbClr val="000000"/>
              </a:solidFill>
              <a:latin typeface="Corbel"/>
              <a:cs typeface="Arial"/>
            </a:endParaRPr>
          </a:p>
        </p:txBody>
      </p:sp>
    </p:spTree>
    <p:extLst>
      <p:ext uri="{BB962C8B-B14F-4D97-AF65-F5344CB8AC3E}">
        <p14:creationId xmlns:p14="http://schemas.microsoft.com/office/powerpoint/2010/main" val="3487599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60474A21-C133-8834-7DBB-C79236714E8C}"/>
              </a:ext>
            </a:extLst>
          </p:cNvPr>
          <p:cNvSpPr>
            <a:spLocks noGrp="1"/>
          </p:cNvSpPr>
          <p:nvPr>
            <p:ph type="body" sz="quarter" idx="12"/>
          </p:nvPr>
        </p:nvSpPr>
        <p:spPr/>
        <p:txBody>
          <a:bodyPr/>
          <a:lstStyle/>
          <a:p>
            <a:r>
              <a:rPr lang="fr-FR">
                <a:latin typeface="Aptos" panose="020B0004020202020204" pitchFamily="34" charset="0"/>
                <a:cs typeface="Calibri"/>
              </a:rPr>
              <a:t>Concrètement ?</a:t>
            </a:r>
          </a:p>
        </p:txBody>
      </p:sp>
    </p:spTree>
    <p:extLst>
      <p:ext uri="{BB962C8B-B14F-4D97-AF65-F5344CB8AC3E}">
        <p14:creationId xmlns:p14="http://schemas.microsoft.com/office/powerpoint/2010/main" val="497070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A86D69-5AA7-9C66-AB8A-86E911B41A99}"/>
              </a:ext>
            </a:extLst>
          </p:cNvPr>
          <p:cNvSpPr>
            <a:spLocks noGrp="1"/>
          </p:cNvSpPr>
          <p:nvPr>
            <p:ph type="title"/>
          </p:nvPr>
        </p:nvSpPr>
        <p:spPr>
          <a:xfrm>
            <a:off x="838200" y="365125"/>
            <a:ext cx="10515600" cy="714375"/>
          </a:xfrm>
        </p:spPr>
        <p:txBody>
          <a:bodyPr lIns="91440" tIns="45720" rIns="91440" bIns="45720" anchor="t"/>
          <a:lstStyle/>
          <a:p>
            <a:r>
              <a:rPr lang="fr-BE" b="1">
                <a:solidFill>
                  <a:srgbClr val="706F6F"/>
                </a:solidFill>
                <a:latin typeface="Aptos" panose="020B0004020202020204" pitchFamily="34" charset="0"/>
              </a:rPr>
              <a:t>Des thématiques traitées au travers de mandats</a:t>
            </a:r>
          </a:p>
        </p:txBody>
      </p:sp>
      <p:graphicFrame>
        <p:nvGraphicFramePr>
          <p:cNvPr id="4" name="Diagramme 3">
            <a:extLst>
              <a:ext uri="{FF2B5EF4-FFF2-40B4-BE49-F238E27FC236}">
                <a16:creationId xmlns:a16="http://schemas.microsoft.com/office/drawing/2014/main" id="{9EB0CB9D-61EC-FDD5-7A11-08B25E2130BF}"/>
              </a:ext>
            </a:extLst>
          </p:cNvPr>
          <p:cNvGraphicFramePr/>
          <p:nvPr>
            <p:extLst>
              <p:ext uri="{D42A27DB-BD31-4B8C-83A1-F6EECF244321}">
                <p14:modId xmlns:p14="http://schemas.microsoft.com/office/powerpoint/2010/main" val="2816127861"/>
              </p:ext>
            </p:extLst>
          </p:nvPr>
        </p:nvGraphicFramePr>
        <p:xfrm>
          <a:off x="838200" y="977900"/>
          <a:ext cx="10655300" cy="5163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5598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602BD-F9EF-4361-87AE-B03F586896BD}"/>
              </a:ext>
            </a:extLst>
          </p:cNvPr>
          <p:cNvSpPr>
            <a:spLocks noGrp="1"/>
          </p:cNvSpPr>
          <p:nvPr>
            <p:ph type="title"/>
          </p:nvPr>
        </p:nvSpPr>
        <p:spPr/>
        <p:txBody>
          <a:bodyPr/>
          <a:lstStyle/>
          <a:p>
            <a:r>
              <a:rPr lang="fr-FR" sz="3200" b="1">
                <a:latin typeface="Aptos" panose="020B0004020202020204" pitchFamily="34" charset="0"/>
              </a:rPr>
              <a:t>Rôle des fédérations dans les lieux de concertation  </a:t>
            </a:r>
            <a:br>
              <a:rPr lang="fr-FR"/>
            </a:br>
            <a:endParaRPr lang="fr-BE"/>
          </a:p>
        </p:txBody>
      </p:sp>
      <p:sp>
        <p:nvSpPr>
          <p:cNvPr id="3" name="Espace réservé du texte 2">
            <a:extLst>
              <a:ext uri="{FF2B5EF4-FFF2-40B4-BE49-F238E27FC236}">
                <a16:creationId xmlns:a16="http://schemas.microsoft.com/office/drawing/2014/main" id="{F9667BC4-0589-46F3-9CBC-777663B357DB}"/>
              </a:ext>
            </a:extLst>
          </p:cNvPr>
          <p:cNvSpPr>
            <a:spLocks noGrp="1"/>
          </p:cNvSpPr>
          <p:nvPr>
            <p:ph type="body" sz="quarter" idx="10"/>
          </p:nvPr>
        </p:nvSpPr>
        <p:spPr>
          <a:xfrm>
            <a:off x="1055076" y="1214126"/>
            <a:ext cx="10515600" cy="4060560"/>
          </a:xfrm>
        </p:spPr>
        <p:txBody>
          <a:bodyPr lIns="91440" tIns="45720" rIns="91440" bIns="45720" anchor="t"/>
          <a:lstStyle/>
          <a:p>
            <a:pPr marL="0" indent="0">
              <a:buNone/>
            </a:pPr>
            <a:r>
              <a:rPr lang="fr-FR" sz="2300">
                <a:solidFill>
                  <a:srgbClr val="000000"/>
                </a:solidFill>
                <a:latin typeface="Aptos" panose="020B0004020202020204" pitchFamily="34" charset="0"/>
                <a:cs typeface="Arial"/>
              </a:rPr>
              <a:t>Représentation des intérêts patronaux </a:t>
            </a:r>
            <a:r>
              <a:rPr lang="fr-FR" sz="2300" b="1">
                <a:solidFill>
                  <a:srgbClr val="000000"/>
                </a:solidFill>
                <a:latin typeface="Aptos" panose="020B0004020202020204" pitchFamily="34" charset="0"/>
                <a:cs typeface="Arial"/>
              </a:rPr>
              <a:t>sectoriels</a:t>
            </a:r>
            <a:r>
              <a:rPr lang="fr-FR" sz="2300">
                <a:solidFill>
                  <a:srgbClr val="000000"/>
                </a:solidFill>
                <a:latin typeface="Aptos" panose="020B0004020202020204" pitchFamily="34" charset="0"/>
                <a:cs typeface="Arial"/>
              </a:rPr>
              <a:t> et </a:t>
            </a:r>
            <a:r>
              <a:rPr lang="fr-FR" sz="2300" b="1">
                <a:solidFill>
                  <a:srgbClr val="000000"/>
                </a:solidFill>
                <a:latin typeface="Aptos" panose="020B0004020202020204" pitchFamily="34" charset="0"/>
                <a:cs typeface="Arial"/>
              </a:rPr>
              <a:t>intersectoriels</a:t>
            </a:r>
          </a:p>
          <a:p>
            <a:pPr marL="271145" lvl="1" indent="-271145">
              <a:buFont typeface="Segoe UI Symbol" panose="020B0502040204020203" pitchFamily="34" charset="0"/>
              <a:buChar char="▸"/>
            </a:pPr>
            <a:r>
              <a:rPr lang="fr-FR">
                <a:latin typeface="Aptos" panose="020B0004020202020204" pitchFamily="34" charset="0"/>
                <a:cs typeface="Calibri Light"/>
              </a:rPr>
              <a:t>Question des rapports de force et pouvoir d’influence à différents niveaux</a:t>
            </a:r>
            <a:endParaRPr lang="fr-FR">
              <a:latin typeface="Aptos" panose="020B0004020202020204" pitchFamily="34" charset="0"/>
              <a:ea typeface="Calibri Light"/>
              <a:cs typeface="Calibri Light"/>
            </a:endParaRPr>
          </a:p>
          <a:p>
            <a:pPr marL="271145" lvl="1" indent="-271145">
              <a:buFont typeface="Segoe UI Symbol" panose="020B0502040204020203" pitchFamily="34" charset="0"/>
              <a:buChar char="▸"/>
            </a:pPr>
            <a:r>
              <a:rPr lang="fr-FR">
                <a:latin typeface="Aptos" panose="020B0004020202020204" pitchFamily="34" charset="0"/>
                <a:cs typeface="Calibri Light"/>
              </a:rPr>
              <a:t>Intérêt d’être affilié à une fédération </a:t>
            </a:r>
            <a:endParaRPr lang="fr-FR">
              <a:latin typeface="Aptos" panose="020B0004020202020204" pitchFamily="34" charset="0"/>
              <a:ea typeface="Calibri Light" panose="020F0302020204030204" pitchFamily="34" charset="0"/>
            </a:endParaRPr>
          </a:p>
          <a:p>
            <a:pPr marL="271145" lvl="1" indent="-271145">
              <a:buFont typeface="Segoe UI Symbol" panose="020B0502040204020203" pitchFamily="34" charset="0"/>
              <a:buChar char="▸"/>
            </a:pPr>
            <a:r>
              <a:rPr lang="fr-FR">
                <a:latin typeface="Aptos" panose="020B0004020202020204" pitchFamily="34" charset="0"/>
                <a:cs typeface="Calibri Light"/>
              </a:rPr>
              <a:t>Opportunité de faire remonter les données/ réalités/besoins du terrain</a:t>
            </a:r>
          </a:p>
          <a:p>
            <a:pPr marL="0" lvl="1" indent="0">
              <a:buNone/>
            </a:pPr>
            <a:endParaRPr lang="fr-FR">
              <a:latin typeface="Aptos" panose="020B0004020202020204" pitchFamily="34" charset="0"/>
              <a:ea typeface="Calibri Light" panose="020F0302020204030204" pitchFamily="34" charset="0"/>
              <a:cs typeface="Calibri Light"/>
            </a:endParaRPr>
          </a:p>
          <a:p>
            <a:pPr algn="just" defTabSz="882213">
              <a:defRPr/>
            </a:pPr>
            <a:r>
              <a:rPr lang="fr-BE" altLang="fr-FR" u="none">
                <a:latin typeface="Aptos" panose="020B0004020202020204" pitchFamily="34" charset="0"/>
              </a:rPr>
              <a:t>En Wallonie, au niveau intersectoriel, </a:t>
            </a:r>
            <a:r>
              <a:rPr lang="fr-BE" altLang="fr-FR" b="0" u="none">
                <a:latin typeface="Aptos" panose="020B0004020202020204" pitchFamily="34" charset="0"/>
              </a:rPr>
              <a:t>l’UNIPSO relaye et soutient les préoccupations des employeurs </a:t>
            </a:r>
            <a:r>
              <a:rPr lang="fr-BE" altLang="fr-FR" u="none">
                <a:latin typeface="Aptos" panose="020B0004020202020204" pitchFamily="34" charset="0"/>
              </a:rPr>
              <a:t>du secteur à profit social </a:t>
            </a:r>
            <a:r>
              <a:rPr lang="fr-BE" altLang="fr-FR" b="0">
                <a:latin typeface="Aptos" panose="020B0004020202020204" pitchFamily="34" charset="0"/>
              </a:rPr>
              <a:t>face aux autres partenaires sociaux </a:t>
            </a:r>
            <a:r>
              <a:rPr lang="fr-BE" altLang="fr-FR" u="none">
                <a:latin typeface="Aptos" panose="020B0004020202020204" pitchFamily="34" charset="0"/>
              </a:rPr>
              <a:t>(AKT, UCM, FWA, SNI, FGTB, CSC et CGSLB) et organisations environnementales. </a:t>
            </a:r>
          </a:p>
          <a:p>
            <a:pPr algn="just" defTabSz="882213">
              <a:defRPr/>
            </a:pPr>
            <a:r>
              <a:rPr lang="fr-BE" altLang="fr-FR" u="none">
                <a:latin typeface="Aptos" panose="020B0004020202020204" pitchFamily="34" charset="0"/>
              </a:rPr>
              <a:t>Par cette action, l’UNIPSO œuvre pour une reconnaissance du secteur à profit social et ses enjeux spécifiques. </a:t>
            </a:r>
            <a:endParaRPr lang="fr-BE" altLang="fr-FR">
              <a:latin typeface="Aptos" panose="020B0004020202020204" pitchFamily="34" charset="0"/>
            </a:endParaRPr>
          </a:p>
          <a:p>
            <a:pPr fontAlgn="base"/>
            <a:endParaRPr lang="fr-BE"/>
          </a:p>
          <a:p>
            <a:pPr marL="0" lvl="1" indent="0">
              <a:buNone/>
            </a:pPr>
            <a:endParaRPr lang="fr-FR">
              <a:ea typeface="Calibri Light" panose="020F0302020204030204" pitchFamily="34" charset="0"/>
            </a:endParaRPr>
          </a:p>
          <a:p>
            <a:pPr marL="0" lvl="1" indent="0">
              <a:buNone/>
            </a:pPr>
            <a:endParaRPr lang="fr-FR">
              <a:ea typeface="Calibri Light"/>
            </a:endParaRPr>
          </a:p>
        </p:txBody>
      </p:sp>
    </p:spTree>
    <p:extLst>
      <p:ext uri="{BB962C8B-B14F-4D97-AF65-F5344CB8AC3E}">
        <p14:creationId xmlns:p14="http://schemas.microsoft.com/office/powerpoint/2010/main" val="2908415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C478B-C007-C74E-9710-9414260403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0649A5-277D-441E-0648-B23829FA07BA}"/>
              </a:ext>
            </a:extLst>
          </p:cNvPr>
          <p:cNvSpPr>
            <a:spLocks noGrp="1"/>
          </p:cNvSpPr>
          <p:nvPr>
            <p:ph type="title"/>
          </p:nvPr>
        </p:nvSpPr>
        <p:spPr>
          <a:xfrm>
            <a:off x="838200" y="365125"/>
            <a:ext cx="10515600" cy="498475"/>
          </a:xfrm>
        </p:spPr>
        <p:txBody>
          <a:bodyPr lIns="91440" tIns="45720" rIns="91440" bIns="45720" anchor="t"/>
          <a:lstStyle/>
          <a:p>
            <a:r>
              <a:rPr lang="fr-BE" b="1">
                <a:solidFill>
                  <a:srgbClr val="706F6F"/>
                </a:solidFill>
                <a:latin typeface="Aptos" panose="020B0004020202020204" pitchFamily="34" charset="0"/>
              </a:rPr>
              <a:t>Des thématiques traitées dans des GT</a:t>
            </a:r>
          </a:p>
          <a:p>
            <a:endParaRPr lang="fr-BE" b="1">
              <a:solidFill>
                <a:srgbClr val="706F6F"/>
              </a:solidFill>
            </a:endParaRPr>
          </a:p>
        </p:txBody>
      </p:sp>
      <p:sp>
        <p:nvSpPr>
          <p:cNvPr id="4" name="Espace réservé du texte 2">
            <a:extLst>
              <a:ext uri="{FF2B5EF4-FFF2-40B4-BE49-F238E27FC236}">
                <a16:creationId xmlns:a16="http://schemas.microsoft.com/office/drawing/2014/main" id="{E235315C-ED37-EC19-F83E-D764A93089C6}"/>
              </a:ext>
            </a:extLst>
          </p:cNvPr>
          <p:cNvSpPr txBox="1">
            <a:spLocks/>
          </p:cNvSpPr>
          <p:nvPr/>
        </p:nvSpPr>
        <p:spPr>
          <a:xfrm>
            <a:off x="838200" y="1060450"/>
            <a:ext cx="10515600" cy="4737100"/>
          </a:xfrm>
          <a:prstGeom prst="rect">
            <a:avLst/>
          </a:prstGeom>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l" rtl="0" fontAlgn="base">
              <a:lnSpc>
                <a:spcPct val="100000"/>
              </a:lnSpc>
              <a:buNone/>
            </a:pPr>
            <a:r>
              <a:rPr lang="fr-FR" sz="1800" b="1" i="0">
                <a:solidFill>
                  <a:srgbClr val="000000"/>
                </a:solidFill>
                <a:effectLst/>
                <a:latin typeface="Aptos" panose="020B0004020202020204" pitchFamily="34" charset="0"/>
              </a:rPr>
              <a:t>	GT EMFOR</a:t>
            </a:r>
            <a:r>
              <a:rPr lang="fr-FR" sz="1800">
                <a:solidFill>
                  <a:srgbClr val="000000"/>
                </a:solidFill>
                <a:latin typeface="Aptos" panose="020B0004020202020204" pitchFamily="34" charset="0"/>
              </a:rPr>
              <a:t> (</a:t>
            </a:r>
            <a:r>
              <a:rPr lang="fr-FR" sz="1800" b="0" i="0" u="none" strike="noStrike">
                <a:solidFill>
                  <a:srgbClr val="000000"/>
                </a:solidFill>
                <a:effectLst/>
                <a:latin typeface="Aptos" panose="020B0004020202020204" pitchFamily="34" charset="0"/>
              </a:rPr>
              <a:t>Emploi – Formation - Enseignement) </a:t>
            </a:r>
          </a:p>
          <a:p>
            <a:pPr marL="182245" indent="-1270" algn="just" rtl="0" fontAlgn="base">
              <a:lnSpc>
                <a:spcPct val="100000"/>
              </a:lnSpc>
              <a:buNone/>
            </a:pPr>
            <a:r>
              <a:rPr lang="fr-FR" sz="1800">
                <a:solidFill>
                  <a:srgbClr val="000000"/>
                </a:solidFill>
                <a:latin typeface="Aptos" panose="020B0004020202020204" pitchFamily="34" charset="0"/>
                <a:cs typeface="Arial"/>
              </a:rPr>
              <a:t>Focus attractivité, APE, réforme des incitants financiers, travaux SFMQ, validation des compétences, bassins Emploi-formation- éducation </a:t>
            </a:r>
            <a:r>
              <a:rPr lang="en-US" sz="1800" b="0" i="0">
                <a:solidFill>
                  <a:srgbClr val="000000"/>
                </a:solidFill>
                <a:effectLst/>
                <a:latin typeface="Aptos" panose="020B0004020202020204" pitchFamily="34" charset="0"/>
              </a:rPr>
              <a:t>​</a:t>
            </a:r>
          </a:p>
          <a:p>
            <a:pPr>
              <a:lnSpc>
                <a:spcPct val="100000"/>
              </a:lnSpc>
              <a:buNone/>
            </a:pPr>
            <a:r>
              <a:rPr lang="fr-FR" sz="1800" b="1">
                <a:solidFill>
                  <a:srgbClr val="000000"/>
                </a:solidFill>
                <a:latin typeface="Aptos" panose="020B0004020202020204" pitchFamily="34" charset="0"/>
                <a:ea typeface="Lato"/>
                <a:cs typeface="Arial"/>
              </a:rPr>
              <a:t>	GT </a:t>
            </a:r>
            <a:r>
              <a:rPr lang="fr-FR" sz="1800" b="1" err="1">
                <a:solidFill>
                  <a:srgbClr val="000000"/>
                </a:solidFill>
                <a:latin typeface="Aptos" panose="020B0004020202020204" pitchFamily="34" charset="0"/>
                <a:ea typeface="Lato"/>
                <a:cs typeface="Arial"/>
              </a:rPr>
              <a:t>AViQ</a:t>
            </a:r>
            <a:r>
              <a:rPr lang="fr-FR" sz="1800" b="1">
                <a:solidFill>
                  <a:srgbClr val="000000"/>
                </a:solidFill>
                <a:latin typeface="Aptos" panose="020B0004020202020204" pitchFamily="34" charset="0"/>
                <a:ea typeface="Lato"/>
                <a:cs typeface="Arial"/>
              </a:rPr>
              <a:t> – Bien-être</a:t>
            </a:r>
            <a:endParaRPr lang="en-US" sz="1800">
              <a:solidFill>
                <a:srgbClr val="000000"/>
              </a:solidFill>
              <a:latin typeface="Aptos" panose="020B0004020202020204" pitchFamily="34" charset="0"/>
              <a:ea typeface="Lato"/>
              <a:cs typeface="Arial"/>
            </a:endParaRPr>
          </a:p>
          <a:p>
            <a:pPr marL="182245" indent="-1270" algn="just">
              <a:lnSpc>
                <a:spcPct val="100000"/>
              </a:lnSpc>
              <a:buNone/>
            </a:pPr>
            <a:r>
              <a:rPr lang="fr-FR" sz="1800">
                <a:solidFill>
                  <a:srgbClr val="000000"/>
                </a:solidFill>
                <a:latin typeface="Aptos" panose="020B0004020202020204" pitchFamily="34" charset="0"/>
                <a:ea typeface="Lato"/>
                <a:cs typeface="Arial"/>
              </a:rPr>
              <a:t>Suivi du fonctionnement de l’</a:t>
            </a:r>
            <a:r>
              <a:rPr lang="fr-FR" sz="1800" err="1">
                <a:solidFill>
                  <a:srgbClr val="000000"/>
                </a:solidFill>
                <a:latin typeface="Aptos" panose="020B0004020202020204" pitchFamily="34" charset="0"/>
                <a:ea typeface="Lato"/>
                <a:cs typeface="Arial"/>
              </a:rPr>
              <a:t>AViQ</a:t>
            </a:r>
            <a:r>
              <a:rPr lang="fr-FR" sz="1800">
                <a:solidFill>
                  <a:srgbClr val="000000"/>
                </a:solidFill>
                <a:latin typeface="Aptos" panose="020B0004020202020204" pitchFamily="34" charset="0"/>
                <a:ea typeface="Lato"/>
                <a:cs typeface="Arial"/>
              </a:rPr>
              <a:t> (contrat de gestion, plans stratégiques, budgets, fonction consultative)  +  des matières qu'elle supervise (aînés, handicap, familles, santé...)</a:t>
            </a:r>
            <a:r>
              <a:rPr lang="en-US" sz="1800">
                <a:solidFill>
                  <a:srgbClr val="000000"/>
                </a:solidFill>
                <a:latin typeface="Aptos" panose="020B0004020202020204" pitchFamily="34" charset="0"/>
                <a:ea typeface="Lato"/>
                <a:cs typeface="Arial"/>
              </a:rPr>
              <a:t> </a:t>
            </a:r>
          </a:p>
          <a:p>
            <a:pPr marL="182245" indent="-1270">
              <a:lnSpc>
                <a:spcPct val="100000"/>
              </a:lnSpc>
              <a:buNone/>
            </a:pPr>
            <a:r>
              <a:rPr lang="fr-FR" sz="1800" b="1">
                <a:solidFill>
                  <a:srgbClr val="000000"/>
                </a:solidFill>
                <a:latin typeface="Aptos" panose="020B0004020202020204" pitchFamily="34" charset="0"/>
              </a:rPr>
              <a:t>GT ANM RW/FWB</a:t>
            </a:r>
          </a:p>
          <a:p>
            <a:pPr marL="182245" indent="-1270" fontAlgn="base">
              <a:lnSpc>
                <a:spcPct val="100000"/>
              </a:lnSpc>
              <a:buNone/>
            </a:pPr>
            <a:r>
              <a:rPr lang="fr-FR" sz="1800">
                <a:solidFill>
                  <a:srgbClr val="000000"/>
                </a:solidFill>
                <a:latin typeface="Aptos" panose="020B0004020202020204" pitchFamily="34" charset="0"/>
                <a:cs typeface="Arial"/>
              </a:rPr>
              <a:t>Suivi des accords non marchands</a:t>
            </a:r>
          </a:p>
          <a:p>
            <a:pPr marL="182245" indent="-1270" fontAlgn="base">
              <a:lnSpc>
                <a:spcPct val="100000"/>
              </a:lnSpc>
              <a:buNone/>
            </a:pPr>
            <a:r>
              <a:rPr lang="fr-FR" sz="1800" b="1">
                <a:solidFill>
                  <a:srgbClr val="000000"/>
                </a:solidFill>
                <a:latin typeface="Aptos" panose="020B0004020202020204" pitchFamily="34" charset="0"/>
              </a:rPr>
              <a:t>Groupe EU </a:t>
            </a:r>
          </a:p>
          <a:p>
            <a:pPr marL="182245" indent="-1270" fontAlgn="base">
              <a:lnSpc>
                <a:spcPct val="100000"/>
              </a:lnSpc>
              <a:buNone/>
            </a:pPr>
            <a:r>
              <a:rPr lang="fr-FR" sz="1800">
                <a:solidFill>
                  <a:srgbClr val="000000"/>
                </a:solidFill>
                <a:latin typeface="Aptos" panose="020B0004020202020204" pitchFamily="34" charset="0"/>
              </a:rPr>
              <a:t>Matières européennes et projets européens</a:t>
            </a:r>
            <a:r>
              <a:rPr lang="en-US" sz="1800">
                <a:solidFill>
                  <a:srgbClr val="000000"/>
                </a:solidFill>
                <a:latin typeface="Aptos" panose="020B0004020202020204" pitchFamily="34" charset="0"/>
              </a:rPr>
              <a:t> </a:t>
            </a:r>
          </a:p>
          <a:p>
            <a:pPr marL="466725" indent="-285750" algn="ctr" fontAlgn="base">
              <a:lnSpc>
                <a:spcPct val="100000"/>
              </a:lnSpc>
              <a:buFont typeface="Wingdings" panose="05000000000000000000" pitchFamily="2" charset="2"/>
              <a:buChar char="Ø"/>
            </a:pPr>
            <a:r>
              <a:rPr lang="en-US" sz="2400" b="1" err="1">
                <a:solidFill>
                  <a:srgbClr val="000000"/>
                </a:solidFill>
                <a:latin typeface="Aptos" panose="020B0004020202020204" pitchFamily="34" charset="0"/>
              </a:rPr>
              <a:t>Préparation</a:t>
            </a:r>
            <a:r>
              <a:rPr lang="en-US" sz="2400" b="1">
                <a:solidFill>
                  <a:srgbClr val="000000"/>
                </a:solidFill>
                <a:latin typeface="Aptos" panose="020B0004020202020204" pitchFamily="34" charset="0"/>
              </a:rPr>
              <a:t> de positions / contributions / interpellations à destination des </a:t>
            </a:r>
            <a:r>
              <a:rPr lang="en-US" sz="2400" b="1" err="1">
                <a:solidFill>
                  <a:srgbClr val="000000"/>
                </a:solidFill>
                <a:latin typeface="Aptos" panose="020B0004020202020204" pitchFamily="34" charset="0"/>
              </a:rPr>
              <a:t>pouvoirs</a:t>
            </a:r>
            <a:r>
              <a:rPr lang="en-US" sz="2400" b="1">
                <a:solidFill>
                  <a:srgbClr val="000000"/>
                </a:solidFill>
                <a:latin typeface="Aptos" panose="020B0004020202020204" pitchFamily="34" charset="0"/>
              </a:rPr>
              <a:t> politiques/administrations/OIP/</a:t>
            </a:r>
            <a:r>
              <a:rPr lang="en-US" sz="2400" b="1" err="1">
                <a:solidFill>
                  <a:srgbClr val="000000"/>
                </a:solidFill>
                <a:latin typeface="Aptos" panose="020B0004020202020204" pitchFamily="34" charset="0"/>
              </a:rPr>
              <a:t>autres</a:t>
            </a:r>
            <a:r>
              <a:rPr lang="en-US" sz="2400" b="1">
                <a:solidFill>
                  <a:srgbClr val="000000"/>
                </a:solidFill>
                <a:latin typeface="Aptos" panose="020B0004020202020204" pitchFamily="34" charset="0"/>
              </a:rPr>
              <a:t> </a:t>
            </a:r>
            <a:r>
              <a:rPr lang="en-US" sz="2400" b="1" err="1">
                <a:solidFill>
                  <a:srgbClr val="000000"/>
                </a:solidFill>
                <a:latin typeface="Aptos" panose="020B0004020202020204" pitchFamily="34" charset="0"/>
              </a:rPr>
              <a:t>interlocuteur.trices</a:t>
            </a:r>
            <a:endParaRPr lang="en-US" sz="2400" b="1">
              <a:solidFill>
                <a:srgbClr val="000000"/>
              </a:solidFill>
              <a:latin typeface="Aptos" panose="020B0004020202020204" pitchFamily="34" charset="0"/>
            </a:endParaRPr>
          </a:p>
          <a:p>
            <a:pPr marL="523875" indent="-342900" algn="ctr" fontAlgn="base">
              <a:lnSpc>
                <a:spcPct val="100000"/>
              </a:lnSpc>
              <a:buFont typeface="Wingdings" panose="05000000000000000000" pitchFamily="2" charset="2"/>
              <a:buChar char="Ø"/>
            </a:pPr>
            <a:r>
              <a:rPr lang="en-US" sz="2400" b="1">
                <a:solidFill>
                  <a:srgbClr val="000000"/>
                </a:solidFill>
                <a:latin typeface="Aptos" panose="020B0004020202020204" pitchFamily="34" charset="0"/>
              </a:rPr>
              <a:t>Validation par instances UNIPSO</a:t>
            </a:r>
            <a:endParaRPr lang="en-US" sz="2400" b="1">
              <a:latin typeface="Aptos" panose="020B0004020202020204" pitchFamily="34" charset="0"/>
            </a:endParaRPr>
          </a:p>
          <a:p>
            <a:pPr marL="466725" indent="-285750" algn="ctr" fontAlgn="base">
              <a:lnSpc>
                <a:spcPct val="100000"/>
              </a:lnSpc>
              <a:buFont typeface="Wingdings" panose="05000000000000000000" pitchFamily="2" charset="2"/>
              <a:buChar char="Ø"/>
            </a:pPr>
            <a:endParaRPr lang="en-US" sz="2400" b="1">
              <a:solidFill>
                <a:srgbClr val="000000"/>
              </a:solidFill>
              <a:latin typeface="Aptos" panose="020B0004020202020204" pitchFamily="34" charset="0"/>
              <a:cs typeface="Arial"/>
            </a:endParaRPr>
          </a:p>
          <a:p>
            <a:pPr marL="182245" indent="-1270">
              <a:lnSpc>
                <a:spcPct val="100000"/>
              </a:lnSpc>
              <a:buNone/>
            </a:pPr>
            <a:endParaRPr lang="fr-FR" sz="2500" b="1">
              <a:solidFill>
                <a:srgbClr val="000000"/>
              </a:solidFill>
              <a:latin typeface="Aptos" panose="020B0004020202020204" pitchFamily="34" charset="0"/>
              <a:ea typeface="Lato"/>
              <a:cs typeface="Arial"/>
            </a:endParaRPr>
          </a:p>
          <a:p>
            <a:pPr marL="0" indent="0">
              <a:lnSpc>
                <a:spcPct val="100000"/>
              </a:lnSpc>
              <a:buNone/>
            </a:pPr>
            <a:endParaRPr lang="en-US">
              <a:solidFill>
                <a:srgbClr val="000000"/>
              </a:solidFill>
              <a:latin typeface="+mj-lt"/>
              <a:ea typeface="Lato"/>
              <a:cs typeface="Arial" panose="020B0604020202020204" pitchFamily="34" charset="0"/>
            </a:endParaRPr>
          </a:p>
        </p:txBody>
      </p:sp>
    </p:spTree>
    <p:extLst>
      <p:ext uri="{BB962C8B-B14F-4D97-AF65-F5344CB8AC3E}">
        <p14:creationId xmlns:p14="http://schemas.microsoft.com/office/powerpoint/2010/main" val="2934621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DC803-AE0D-C5B0-1E89-8E2602105D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B28805B-99EA-B1D6-6BA6-0EE435BEE102}"/>
              </a:ext>
            </a:extLst>
          </p:cNvPr>
          <p:cNvSpPr>
            <a:spLocks noGrp="1"/>
          </p:cNvSpPr>
          <p:nvPr>
            <p:ph type="ctrTitle"/>
          </p:nvPr>
        </p:nvSpPr>
        <p:spPr/>
        <p:txBody>
          <a:bodyPr/>
          <a:lstStyle/>
          <a:p>
            <a:endParaRPr lang="fr-BE"/>
          </a:p>
        </p:txBody>
      </p:sp>
      <p:sp>
        <p:nvSpPr>
          <p:cNvPr id="3" name="Espace réservé du texte 2">
            <a:extLst>
              <a:ext uri="{FF2B5EF4-FFF2-40B4-BE49-F238E27FC236}">
                <a16:creationId xmlns:a16="http://schemas.microsoft.com/office/drawing/2014/main" id="{4479F671-5CFC-B59D-A5BB-0D63A6E78F4E}"/>
              </a:ext>
            </a:extLst>
          </p:cNvPr>
          <p:cNvSpPr>
            <a:spLocks noGrp="1"/>
          </p:cNvSpPr>
          <p:nvPr>
            <p:ph type="body" sz="quarter" idx="10"/>
          </p:nvPr>
        </p:nvSpPr>
        <p:spPr/>
        <p:txBody>
          <a:bodyPr/>
          <a:lstStyle/>
          <a:p>
            <a:r>
              <a:rPr lang="fr-BE">
                <a:latin typeface="Aptos" panose="020B0004020202020204" pitchFamily="34" charset="0"/>
              </a:rPr>
              <a:t>UNIPSO</a:t>
            </a:r>
          </a:p>
          <a:p>
            <a:r>
              <a:rPr lang="fr-BE">
                <a:latin typeface="Aptos" panose="020B0004020202020204" pitchFamily="34" charset="0"/>
              </a:rPr>
              <a:t>Une organisation</a:t>
            </a:r>
          </a:p>
        </p:txBody>
      </p:sp>
      <p:sp>
        <p:nvSpPr>
          <p:cNvPr id="4" name="ZoneTexte 3">
            <a:extLst>
              <a:ext uri="{FF2B5EF4-FFF2-40B4-BE49-F238E27FC236}">
                <a16:creationId xmlns:a16="http://schemas.microsoft.com/office/drawing/2014/main" id="{81C005E0-3DC2-ED51-9AE4-6751CE84FDB6}"/>
              </a:ext>
            </a:extLst>
          </p:cNvPr>
          <p:cNvSpPr txBox="1"/>
          <p:nvPr/>
        </p:nvSpPr>
        <p:spPr>
          <a:xfrm>
            <a:off x="5442186" y="1919220"/>
            <a:ext cx="1307627" cy="1092607"/>
          </a:xfrm>
          <a:prstGeom prst="rect">
            <a:avLst/>
          </a:prstGeom>
          <a:noFill/>
        </p:spPr>
        <p:txBody>
          <a:bodyPr wrap="square" rtlCol="0">
            <a:spAutoFit/>
          </a:bodyPr>
          <a:lstStyle/>
          <a:p>
            <a:pPr algn="ctr"/>
            <a:r>
              <a:rPr lang="fr-BE" sz="6500" b="1">
                <a:solidFill>
                  <a:schemeClr val="bg2"/>
                </a:solidFill>
              </a:rPr>
              <a:t>01</a:t>
            </a:r>
          </a:p>
        </p:txBody>
      </p:sp>
    </p:spTree>
    <p:extLst>
      <p:ext uri="{BB962C8B-B14F-4D97-AF65-F5344CB8AC3E}">
        <p14:creationId xmlns:p14="http://schemas.microsoft.com/office/powerpoint/2010/main" val="4133303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DE282-2ECB-4E6B-B181-53F181D1F87E}"/>
              </a:ext>
            </a:extLst>
          </p:cNvPr>
          <p:cNvSpPr>
            <a:spLocks noGrp="1"/>
          </p:cNvSpPr>
          <p:nvPr>
            <p:ph type="title"/>
          </p:nvPr>
        </p:nvSpPr>
        <p:spPr/>
        <p:txBody>
          <a:bodyPr lIns="91440" tIns="45720" rIns="91440" bIns="45720" anchor="t" anchorCtr="0"/>
          <a:lstStyle/>
          <a:p>
            <a:r>
              <a:rPr lang="fr-BE" sz="3200" b="1">
                <a:latin typeface="Aptos" panose="020B0004020202020204" pitchFamily="34" charset="0"/>
                <a:ea typeface="Calibri Light"/>
                <a:cs typeface="Calibri Light"/>
              </a:rPr>
              <a:t>Des thématiques traitées au travers d’outils et services</a:t>
            </a:r>
            <a:endParaRPr lang="fr-BE" sz="3200" b="1">
              <a:latin typeface="Aptos" panose="020B0004020202020204" pitchFamily="34" charset="0"/>
              <a:ea typeface="Calibri Light" panose="020F0302020204030204" pitchFamily="34" charset="0"/>
              <a:cs typeface="Calibri Light" panose="020F0302020204030204" pitchFamily="34" charset="0"/>
            </a:endParaRPr>
          </a:p>
          <a:p>
            <a:endParaRPr lang="fr-BE" b="1">
              <a:latin typeface="+mj-lt"/>
              <a:ea typeface="Calibri Light" panose="020F0302020204030204" pitchFamily="34" charset="0"/>
              <a:cs typeface="Calibri Light" panose="020F0302020204030204" pitchFamily="34" charset="0"/>
            </a:endParaRPr>
          </a:p>
          <a:p>
            <a:endParaRPr lang="fr-BE" b="1">
              <a:latin typeface="+mj-lt"/>
              <a:ea typeface="Calibri Light" panose="020F0302020204030204" pitchFamily="34" charset="0"/>
              <a:cs typeface="Calibri Light" panose="020F0302020204030204" pitchFamily="34" charset="0"/>
            </a:endParaRPr>
          </a:p>
        </p:txBody>
      </p:sp>
      <p:sp>
        <p:nvSpPr>
          <p:cNvPr id="5" name="ZoneTexte 4">
            <a:extLst>
              <a:ext uri="{FF2B5EF4-FFF2-40B4-BE49-F238E27FC236}">
                <a16:creationId xmlns:a16="http://schemas.microsoft.com/office/drawing/2014/main" id="{86B459F5-75ED-B418-0BA2-E2978C7AAAA5}"/>
              </a:ext>
            </a:extLst>
          </p:cNvPr>
          <p:cNvSpPr txBox="1"/>
          <p:nvPr/>
        </p:nvSpPr>
        <p:spPr>
          <a:xfrm>
            <a:off x="1055076" y="1597730"/>
            <a:ext cx="10807410" cy="4539704"/>
          </a:xfrm>
          <a:prstGeom prst="rect">
            <a:avLst/>
          </a:prstGeom>
          <a:noFill/>
        </p:spPr>
        <p:txBody>
          <a:bodyPr wrap="square">
            <a:spAutoFit/>
          </a:bodyPr>
          <a:lstStyle/>
          <a:p>
            <a:pPr marL="342900" indent="-342900" fontAlgn="base">
              <a:buFont typeface="Arial" panose="020B0604020202020204" pitchFamily="34" charset="0"/>
              <a:buChar char="•"/>
            </a:pPr>
            <a:r>
              <a:rPr lang="fr-BE" sz="2800">
                <a:solidFill>
                  <a:srgbClr val="000000"/>
                </a:solidFill>
                <a:latin typeface="Aptos" panose="020B0004020202020204" pitchFamily="34" charset="0"/>
              </a:rPr>
              <a:t>Formations de cadres et directions (professionnalisation des EPS)</a:t>
            </a:r>
          </a:p>
          <a:p>
            <a:pPr marL="342900" indent="-342900" fontAlgn="base">
              <a:buFont typeface="Arial" panose="020B0604020202020204" pitchFamily="34" charset="0"/>
              <a:buChar char="•"/>
            </a:pPr>
            <a:r>
              <a:rPr lang="fr-BE" sz="2800">
                <a:solidFill>
                  <a:srgbClr val="000000"/>
                </a:solidFill>
                <a:latin typeface="Aptos" panose="020B0004020202020204" pitchFamily="34" charset="0"/>
              </a:rPr>
              <a:t>Formations spécifiques (gouvernance, digitalisation…)</a:t>
            </a:r>
          </a:p>
          <a:p>
            <a:pPr marL="342900" indent="-342900" fontAlgn="base">
              <a:buFont typeface="Arial" panose="020B0604020202020204" pitchFamily="34" charset="0"/>
              <a:buChar char="•"/>
            </a:pPr>
            <a:r>
              <a:rPr lang="fr-BE" sz="2800">
                <a:solidFill>
                  <a:srgbClr val="000000"/>
                </a:solidFill>
                <a:latin typeface="Aptos" panose="020B0004020202020204" pitchFamily="34" charset="0"/>
              </a:rPr>
              <a:t>Accompagnements (digitalisation, diversité …)</a:t>
            </a:r>
          </a:p>
          <a:p>
            <a:pPr marL="342900" indent="-342900" algn="just" fontAlgn="base">
              <a:buFont typeface="Arial" panose="020B0604020202020204" pitchFamily="34" charset="0"/>
              <a:buChar char="•"/>
            </a:pPr>
            <a:r>
              <a:rPr lang="fr-BE" sz="2800">
                <a:solidFill>
                  <a:srgbClr val="000000"/>
                </a:solidFill>
                <a:latin typeface="Aptos" panose="020B0004020202020204" pitchFamily="34" charset="0"/>
              </a:rPr>
              <a:t>Projets thématiques (social data trust, helpdesk financements européens, attractivité des métiers, GT ESCAP…)</a:t>
            </a:r>
          </a:p>
          <a:p>
            <a:pPr marL="342900" indent="-342900" fontAlgn="base">
              <a:buFont typeface="Arial" panose="020B0604020202020204" pitchFamily="34" charset="0"/>
              <a:buChar char="•"/>
            </a:pPr>
            <a:r>
              <a:rPr lang="fr-BE" sz="2800">
                <a:solidFill>
                  <a:srgbClr val="000000"/>
                </a:solidFill>
                <a:latin typeface="Aptos" panose="020B0004020202020204" pitchFamily="34" charset="0"/>
              </a:rPr>
              <a:t>Etudes (vieillissement, attractivité…)</a:t>
            </a:r>
          </a:p>
          <a:p>
            <a:pPr marL="342900" indent="-342900" fontAlgn="base">
              <a:buFont typeface="Arial" panose="020B0604020202020204" pitchFamily="34" charset="0"/>
              <a:buChar char="•"/>
            </a:pPr>
            <a:r>
              <a:rPr lang="fr-BE" sz="2800">
                <a:solidFill>
                  <a:srgbClr val="000000"/>
                </a:solidFill>
                <a:latin typeface="Aptos" panose="020B0004020202020204" pitchFamily="34" charset="0"/>
              </a:rPr>
              <a:t>Conférences – séminaires (transition…)</a:t>
            </a:r>
          </a:p>
          <a:p>
            <a:pPr marL="342900" indent="-342900" fontAlgn="base">
              <a:buFont typeface="Arial" panose="020B0604020202020204" pitchFamily="34" charset="0"/>
              <a:buChar char="•"/>
            </a:pPr>
            <a:endParaRPr lang="fr-BE" sz="2500" b="1">
              <a:solidFill>
                <a:srgbClr val="000000"/>
              </a:solidFill>
              <a:latin typeface="Corbel"/>
              <a:ea typeface="Lato"/>
              <a:cs typeface="Lato"/>
            </a:endParaRPr>
          </a:p>
          <a:p>
            <a:pPr marL="342900" indent="-342900" fontAlgn="base">
              <a:buFont typeface="Arial" panose="020B0604020202020204" pitchFamily="34" charset="0"/>
              <a:buChar char="•"/>
            </a:pPr>
            <a:endParaRPr lang="fr-BE" sz="2500" b="1">
              <a:solidFill>
                <a:srgbClr val="000000"/>
              </a:solidFill>
              <a:latin typeface="Corbel"/>
              <a:ea typeface="Lato"/>
              <a:cs typeface="Lato"/>
            </a:endParaRPr>
          </a:p>
          <a:p>
            <a:pPr marL="0" indent="0" fontAlgn="base">
              <a:buFont typeface="Wingdings 2" pitchFamily="18" charset="2"/>
              <a:buNone/>
            </a:pPr>
            <a:endParaRPr lang="fr-BE" sz="1800" b="1">
              <a:solidFill>
                <a:srgbClr val="000000"/>
              </a:solidFill>
              <a:latin typeface="Corbel"/>
              <a:ea typeface="Lato" panose="020F0502020204030203" pitchFamily="34" charset="0"/>
              <a:cs typeface="Lato" panose="020F0502020204030203" pitchFamily="34" charset="0"/>
            </a:endParaRPr>
          </a:p>
          <a:p>
            <a:pPr lvl="1" fontAlgn="base"/>
            <a:endParaRPr lang="fr-FR" sz="2500" b="0" i="0">
              <a:solidFill>
                <a:srgbClr val="000000"/>
              </a:solidFill>
              <a:effectLst/>
              <a:latin typeface="Corbel"/>
            </a:endParaRPr>
          </a:p>
        </p:txBody>
      </p:sp>
    </p:spTree>
    <p:extLst>
      <p:ext uri="{BB962C8B-B14F-4D97-AF65-F5344CB8AC3E}">
        <p14:creationId xmlns:p14="http://schemas.microsoft.com/office/powerpoint/2010/main" val="3544916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8361C-BB5F-CEF7-C8A2-75789602FF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7B3F4F-5C44-6BAC-580E-CF67BD23A384}"/>
              </a:ext>
            </a:extLst>
          </p:cNvPr>
          <p:cNvSpPr>
            <a:spLocks noGrp="1"/>
          </p:cNvSpPr>
          <p:nvPr>
            <p:ph type="ctrTitle"/>
          </p:nvPr>
        </p:nvSpPr>
        <p:spPr/>
        <p:txBody>
          <a:bodyPr/>
          <a:lstStyle/>
          <a:p>
            <a:endParaRPr lang="fr-BE"/>
          </a:p>
        </p:txBody>
      </p:sp>
      <p:sp>
        <p:nvSpPr>
          <p:cNvPr id="3" name="Espace réservé du texte 2">
            <a:extLst>
              <a:ext uri="{FF2B5EF4-FFF2-40B4-BE49-F238E27FC236}">
                <a16:creationId xmlns:a16="http://schemas.microsoft.com/office/drawing/2014/main" id="{29EFB3E9-8D39-7B20-C67E-6451F9621130}"/>
              </a:ext>
            </a:extLst>
          </p:cNvPr>
          <p:cNvSpPr>
            <a:spLocks noGrp="1"/>
          </p:cNvSpPr>
          <p:nvPr>
            <p:ph type="body" sz="quarter" idx="10"/>
          </p:nvPr>
        </p:nvSpPr>
        <p:spPr>
          <a:xfrm>
            <a:off x="3727845" y="4286530"/>
            <a:ext cx="4736307" cy="1297405"/>
          </a:xfrm>
        </p:spPr>
        <p:txBody>
          <a:bodyPr/>
          <a:lstStyle/>
          <a:p>
            <a:r>
              <a:rPr lang="fr-BE">
                <a:latin typeface="Aptos" panose="020B0004020202020204" pitchFamily="34" charset="0"/>
              </a:rPr>
              <a:t>UNIPSO</a:t>
            </a:r>
          </a:p>
          <a:p>
            <a:r>
              <a:rPr lang="fr-BE">
                <a:latin typeface="Aptos" panose="020B0004020202020204" pitchFamily="34" charset="0"/>
              </a:rPr>
              <a:t>Exemples dossiers/enjeux traités au quotidien</a:t>
            </a:r>
          </a:p>
        </p:txBody>
      </p:sp>
      <p:sp>
        <p:nvSpPr>
          <p:cNvPr id="4" name="ZoneTexte 3">
            <a:extLst>
              <a:ext uri="{FF2B5EF4-FFF2-40B4-BE49-F238E27FC236}">
                <a16:creationId xmlns:a16="http://schemas.microsoft.com/office/drawing/2014/main" id="{AE4F6DF4-AD88-D7BD-798E-12115171399D}"/>
              </a:ext>
            </a:extLst>
          </p:cNvPr>
          <p:cNvSpPr txBox="1"/>
          <p:nvPr/>
        </p:nvSpPr>
        <p:spPr>
          <a:xfrm>
            <a:off x="5442186" y="1919220"/>
            <a:ext cx="1307627" cy="1092607"/>
          </a:xfrm>
          <a:prstGeom prst="rect">
            <a:avLst/>
          </a:prstGeom>
          <a:noFill/>
        </p:spPr>
        <p:txBody>
          <a:bodyPr wrap="square" rtlCol="0">
            <a:spAutoFit/>
          </a:bodyPr>
          <a:lstStyle/>
          <a:p>
            <a:pPr algn="ctr"/>
            <a:r>
              <a:rPr lang="fr-BE" sz="6500" b="1">
                <a:solidFill>
                  <a:schemeClr val="bg2"/>
                </a:solidFill>
              </a:rPr>
              <a:t>04</a:t>
            </a:r>
          </a:p>
        </p:txBody>
      </p:sp>
    </p:spTree>
    <p:extLst>
      <p:ext uri="{BB962C8B-B14F-4D97-AF65-F5344CB8AC3E}">
        <p14:creationId xmlns:p14="http://schemas.microsoft.com/office/powerpoint/2010/main" val="39404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9124-30B6-E8B2-FDC4-0A12627DBD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92F9FA-498B-F8FF-7C1F-26EAF2096507}"/>
              </a:ext>
            </a:extLst>
          </p:cNvPr>
          <p:cNvSpPr>
            <a:spLocks noGrp="1"/>
          </p:cNvSpPr>
          <p:nvPr>
            <p:ph type="title"/>
          </p:nvPr>
        </p:nvSpPr>
        <p:spPr/>
        <p:txBody>
          <a:bodyPr/>
          <a:lstStyle/>
          <a:p>
            <a:r>
              <a:rPr lang="fr-BE" b="1">
                <a:latin typeface="+mj-lt"/>
                <a:ea typeface="Calibri Light" panose="020F0302020204030204" pitchFamily="34" charset="0"/>
                <a:cs typeface="Calibri Light" panose="020F0302020204030204" pitchFamily="34" charset="0"/>
              </a:rPr>
              <a:t>Elections - législature 2024-2029</a:t>
            </a:r>
          </a:p>
        </p:txBody>
      </p:sp>
      <p:sp>
        <p:nvSpPr>
          <p:cNvPr id="5" name="ZoneTexte 4">
            <a:extLst>
              <a:ext uri="{FF2B5EF4-FFF2-40B4-BE49-F238E27FC236}">
                <a16:creationId xmlns:a16="http://schemas.microsoft.com/office/drawing/2014/main" id="{201C7A34-8695-DA5D-3DBA-EBDBD0E4F5CB}"/>
              </a:ext>
            </a:extLst>
          </p:cNvPr>
          <p:cNvSpPr txBox="1"/>
          <p:nvPr/>
        </p:nvSpPr>
        <p:spPr>
          <a:xfrm>
            <a:off x="1055076" y="1597730"/>
            <a:ext cx="10808678" cy="2977738"/>
          </a:xfrm>
          <a:prstGeom prst="rect">
            <a:avLst/>
          </a:prstGeom>
          <a:noFill/>
        </p:spPr>
        <p:txBody>
          <a:bodyPr wrap="square">
            <a:spAutoFit/>
          </a:bodyPr>
          <a:lstStyle/>
          <a:p>
            <a:pPr>
              <a:spcBef>
                <a:spcPts val="600"/>
              </a:spcBef>
              <a:spcAft>
                <a:spcPts val="600"/>
              </a:spcAft>
            </a:pPr>
            <a:r>
              <a:rPr lang="fr-BE" sz="2400">
                <a:solidFill>
                  <a:srgbClr val="000000"/>
                </a:solidFill>
                <a:latin typeface="Aptos" panose="020B0004020202020204" pitchFamily="34" charset="0"/>
              </a:rPr>
              <a:t>Mémorandum 2024-2029: </a:t>
            </a:r>
            <a:r>
              <a:rPr lang="fr-BE" sz="2400">
                <a:solidFill>
                  <a:srgbClr val="0070C0"/>
                </a:solidFill>
                <a:latin typeface="Aptos" panose="020B0004020202020204" pitchFamily="34" charset="0"/>
                <a:hlinkClick r:id="rId3">
                  <a:extLst>
                    <a:ext uri="{A12FA001-AC4F-418D-AE19-62706E023703}">
                      <ahyp:hlinkClr xmlns:ahyp="http://schemas.microsoft.com/office/drawing/2018/hyperlinkcolor" val="tx"/>
                    </a:ext>
                  </a:extLst>
                </a:hlinkClick>
              </a:rPr>
              <a:t>memorandum_unipso_elections_2024-2029_.pdf</a:t>
            </a:r>
            <a:endParaRPr lang="fr-BE" sz="2400">
              <a:solidFill>
                <a:srgbClr val="0070C0"/>
              </a:solidFill>
              <a:latin typeface="Aptos" panose="020B0004020202020204" pitchFamily="34" charset="0"/>
            </a:endParaRPr>
          </a:p>
          <a:p>
            <a:pPr algn="just">
              <a:spcBef>
                <a:spcPts val="600"/>
              </a:spcBef>
              <a:spcAft>
                <a:spcPts val="600"/>
              </a:spcAft>
            </a:pPr>
            <a:r>
              <a:rPr lang="fr-BE" sz="2400">
                <a:solidFill>
                  <a:srgbClr val="000000"/>
                </a:solidFill>
                <a:latin typeface="Aptos" panose="020B0004020202020204" pitchFamily="34" charset="0"/>
              </a:rPr>
              <a:t>Tour des Régions – rencontre des candidats politiques et acteurs du secteur</a:t>
            </a:r>
          </a:p>
          <a:p>
            <a:pPr algn="just">
              <a:spcBef>
                <a:spcPts val="600"/>
              </a:spcBef>
              <a:spcAft>
                <a:spcPts val="600"/>
              </a:spcAft>
            </a:pPr>
            <a:r>
              <a:rPr lang="fr-BE" sz="2400">
                <a:solidFill>
                  <a:srgbClr val="000000"/>
                </a:solidFill>
                <a:latin typeface="Aptos" panose="020B0004020202020204" pitchFamily="34" charset="0"/>
              </a:rPr>
              <a:t>Rencontre des représentants politiques (présidents de partis, Ministres GW et GFWB) </a:t>
            </a:r>
          </a:p>
          <a:p>
            <a:pPr algn="just">
              <a:spcBef>
                <a:spcPts val="600"/>
              </a:spcBef>
              <a:spcAft>
                <a:spcPts val="600"/>
              </a:spcAft>
            </a:pPr>
            <a:r>
              <a:rPr lang="fr-BE" sz="2400">
                <a:solidFill>
                  <a:srgbClr val="000000"/>
                </a:solidFill>
                <a:latin typeface="Aptos" panose="020B0004020202020204" pitchFamily="34" charset="0"/>
              </a:rPr>
              <a:t>Note points clés – priorités de législatures en lien avec DPR et DPC </a:t>
            </a:r>
          </a:p>
          <a:p>
            <a:pPr indent="0" algn="just">
              <a:lnSpc>
                <a:spcPct val="90000"/>
              </a:lnSpc>
              <a:spcBef>
                <a:spcPts val="1200"/>
              </a:spcBef>
              <a:spcAft>
                <a:spcPts val="600"/>
              </a:spcAft>
              <a:buClr>
                <a:srgbClr val="0097A5"/>
              </a:buClr>
              <a:buNone/>
              <a:defRPr/>
            </a:pPr>
            <a:endParaRPr lang="en-US" sz="2500" b="1">
              <a:solidFill>
                <a:srgbClr val="000000"/>
              </a:solidFill>
              <a:latin typeface="Corbel"/>
              <a:cs typeface="Arial"/>
            </a:endParaRPr>
          </a:p>
        </p:txBody>
      </p:sp>
    </p:spTree>
    <p:extLst>
      <p:ext uri="{BB962C8B-B14F-4D97-AF65-F5344CB8AC3E}">
        <p14:creationId xmlns:p14="http://schemas.microsoft.com/office/powerpoint/2010/main" val="3469234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9124-30B6-E8B2-FDC4-0A12627DBD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92F9FA-498B-F8FF-7C1F-26EAF2096507}"/>
              </a:ext>
            </a:extLst>
          </p:cNvPr>
          <p:cNvSpPr>
            <a:spLocks noGrp="1"/>
          </p:cNvSpPr>
          <p:nvPr>
            <p:ph type="title"/>
          </p:nvPr>
        </p:nvSpPr>
        <p:spPr/>
        <p:txBody>
          <a:bodyPr/>
          <a:lstStyle/>
          <a:p>
            <a:r>
              <a:rPr lang="fr-BE" b="1">
                <a:latin typeface="+mj-lt"/>
                <a:ea typeface="Calibri Light" panose="020F0302020204030204" pitchFamily="34" charset="0"/>
                <a:cs typeface="Calibri Light" panose="020F0302020204030204" pitchFamily="34" charset="0"/>
              </a:rPr>
              <a:t>APE</a:t>
            </a:r>
          </a:p>
        </p:txBody>
      </p:sp>
      <p:sp>
        <p:nvSpPr>
          <p:cNvPr id="5" name="ZoneTexte 4">
            <a:extLst>
              <a:ext uri="{FF2B5EF4-FFF2-40B4-BE49-F238E27FC236}">
                <a16:creationId xmlns:a16="http://schemas.microsoft.com/office/drawing/2014/main" id="{201C7A34-8695-DA5D-3DBA-EBDBD0E4F5CB}"/>
              </a:ext>
            </a:extLst>
          </p:cNvPr>
          <p:cNvSpPr txBox="1"/>
          <p:nvPr/>
        </p:nvSpPr>
        <p:spPr>
          <a:xfrm>
            <a:off x="1055076" y="1597730"/>
            <a:ext cx="10515600" cy="4747453"/>
          </a:xfrm>
          <a:prstGeom prst="rect">
            <a:avLst/>
          </a:prstGeom>
          <a:noFill/>
        </p:spPr>
        <p:txBody>
          <a:bodyPr wrap="square">
            <a:spAutoFit/>
          </a:bodyPr>
          <a:lstStyle/>
          <a:p>
            <a:pPr algn="just"/>
            <a:r>
              <a:rPr lang="fr-BE" sz="2400">
                <a:latin typeface="Aptos" panose="020B0004020202020204" pitchFamily="34" charset="0"/>
              </a:rPr>
              <a:t>Suivi et contribution aux différentes réformes ou autres problématiques (ex: indexation)</a:t>
            </a:r>
          </a:p>
          <a:p>
            <a:pPr algn="just"/>
            <a:endParaRPr lang="fr-BE" sz="2400">
              <a:latin typeface="Aptos" panose="020B0004020202020204" pitchFamily="34" charset="0"/>
            </a:endParaRPr>
          </a:p>
          <a:p>
            <a:pPr algn="just"/>
            <a:r>
              <a:rPr lang="fr-FR" sz="2400">
                <a:latin typeface="Aptos" panose="020B0004020202020204" pitchFamily="34" charset="0"/>
              </a:rPr>
              <a:t>Faire valoir les intérêts des employeurs du SPS dans les réformes APE</a:t>
            </a:r>
          </a:p>
          <a:p>
            <a:pPr algn="just"/>
            <a:r>
              <a:rPr lang="fr-BE" sz="2400">
                <a:latin typeface="Aptos" panose="020B0004020202020204" pitchFamily="34" charset="0"/>
              </a:rPr>
              <a:t> ​</a:t>
            </a:r>
          </a:p>
          <a:p>
            <a:pPr algn="just"/>
            <a:r>
              <a:rPr lang="fr-FR" sz="2400">
                <a:latin typeface="Aptos" panose="020B0004020202020204" pitchFamily="34" charset="0"/>
              </a:rPr>
              <a:t>Préparer et assister aux négociations avec les cabinet​s ministériels</a:t>
            </a:r>
          </a:p>
          <a:p>
            <a:pPr algn="just"/>
            <a:endParaRPr lang="fr-FR" sz="2400">
              <a:latin typeface="Aptos" panose="020B0004020202020204" pitchFamily="34" charset="0"/>
            </a:endParaRPr>
          </a:p>
          <a:p>
            <a:pPr algn="just" rtl="0" fontAlgn="base"/>
            <a:r>
              <a:rPr lang="fr-FR" sz="2400">
                <a:latin typeface="Aptos" panose="020B0004020202020204" pitchFamily="34" charset="0"/>
              </a:rPr>
              <a:t>Informer et concerter les membres, notamment dans le cadre du GT EMFOR​</a:t>
            </a:r>
          </a:p>
          <a:p>
            <a:pPr algn="just" rtl="0" fontAlgn="base"/>
            <a:endParaRPr lang="fr-FR" sz="2400">
              <a:latin typeface="Aptos" panose="020B0004020202020204" pitchFamily="34" charset="0"/>
            </a:endParaRPr>
          </a:p>
          <a:p>
            <a:pPr algn="just" rtl="0" fontAlgn="base"/>
            <a:r>
              <a:rPr lang="fr-FR" sz="2400">
                <a:latin typeface="Aptos" panose="020B0004020202020204" pitchFamily="34" charset="0"/>
              </a:rPr>
              <a:t>Faire toute note/document utile​</a:t>
            </a:r>
          </a:p>
          <a:p>
            <a:pPr marL="144000" lvl="1" algn="just">
              <a:spcBef>
                <a:spcPts val="600"/>
              </a:spcBef>
              <a:spcAft>
                <a:spcPts val="600"/>
              </a:spcAft>
            </a:pPr>
            <a:endParaRPr lang="fr-BE" sz="2000">
              <a:solidFill>
                <a:srgbClr val="000000"/>
              </a:solidFill>
              <a:latin typeface="+mj-lt"/>
              <a:cs typeface="Arial"/>
            </a:endParaRPr>
          </a:p>
          <a:p>
            <a:pPr indent="0" algn="just">
              <a:lnSpc>
                <a:spcPct val="90000"/>
              </a:lnSpc>
              <a:spcBef>
                <a:spcPts val="1200"/>
              </a:spcBef>
              <a:spcAft>
                <a:spcPts val="600"/>
              </a:spcAft>
              <a:buClr>
                <a:srgbClr val="0097A5"/>
              </a:buClr>
              <a:buNone/>
              <a:defRPr/>
            </a:pPr>
            <a:endParaRPr lang="en-US" sz="2500" b="1">
              <a:solidFill>
                <a:srgbClr val="000000"/>
              </a:solidFill>
              <a:latin typeface="Corbel"/>
              <a:cs typeface="Arial"/>
            </a:endParaRPr>
          </a:p>
        </p:txBody>
      </p:sp>
    </p:spTree>
    <p:extLst>
      <p:ext uri="{BB962C8B-B14F-4D97-AF65-F5344CB8AC3E}">
        <p14:creationId xmlns:p14="http://schemas.microsoft.com/office/powerpoint/2010/main" val="158648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9124-30B6-E8B2-FDC4-0A12627DBD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92F9FA-498B-F8FF-7C1F-26EAF2096507}"/>
              </a:ext>
            </a:extLst>
          </p:cNvPr>
          <p:cNvSpPr>
            <a:spLocks noGrp="1"/>
          </p:cNvSpPr>
          <p:nvPr>
            <p:ph type="title"/>
          </p:nvPr>
        </p:nvSpPr>
        <p:spPr/>
        <p:txBody>
          <a:bodyPr/>
          <a:lstStyle/>
          <a:p>
            <a:r>
              <a:rPr lang="fr-BE" b="1">
                <a:latin typeface="+mj-lt"/>
                <a:ea typeface="Calibri Light" panose="020F0302020204030204" pitchFamily="34" charset="0"/>
                <a:cs typeface="Calibri Light" panose="020F0302020204030204" pitchFamily="34" charset="0"/>
              </a:rPr>
              <a:t>Accords Non marchands RW et FWB</a:t>
            </a:r>
          </a:p>
        </p:txBody>
      </p:sp>
      <p:sp>
        <p:nvSpPr>
          <p:cNvPr id="5" name="ZoneTexte 4">
            <a:extLst>
              <a:ext uri="{FF2B5EF4-FFF2-40B4-BE49-F238E27FC236}">
                <a16:creationId xmlns:a16="http://schemas.microsoft.com/office/drawing/2014/main" id="{201C7A34-8695-DA5D-3DBA-EBDBD0E4F5CB}"/>
              </a:ext>
            </a:extLst>
          </p:cNvPr>
          <p:cNvSpPr txBox="1"/>
          <p:nvPr/>
        </p:nvSpPr>
        <p:spPr>
          <a:xfrm>
            <a:off x="1055076" y="1597730"/>
            <a:ext cx="10515600" cy="3785652"/>
          </a:xfrm>
          <a:prstGeom prst="rect">
            <a:avLst/>
          </a:prstGeom>
          <a:noFill/>
        </p:spPr>
        <p:txBody>
          <a:bodyPr wrap="square">
            <a:spAutoFit/>
          </a:bodyPr>
          <a:lstStyle/>
          <a:p>
            <a:pPr algn="just" rtl="0" fontAlgn="base"/>
            <a:r>
              <a:rPr lang="fr-FR" sz="2400" b="0" i="0" u="none" strike="noStrike">
                <a:effectLst/>
                <a:latin typeface="Aptos" panose="020B0004020202020204" pitchFamily="34" charset="0"/>
              </a:rPr>
              <a:t>Évaluer les ANM précédents et dégager des lignes de force en vue de futures négociations</a:t>
            </a:r>
            <a:r>
              <a:rPr lang="en-US" sz="2400" b="0" i="0">
                <a:effectLst/>
                <a:latin typeface="Aptos" panose="020B0004020202020204" pitchFamily="34" charset="0"/>
              </a:rPr>
              <a:t>​</a:t>
            </a:r>
          </a:p>
          <a:p>
            <a:pPr algn="just" rtl="0" fontAlgn="base"/>
            <a:endParaRPr lang="en-US" sz="2400" b="0" i="0">
              <a:effectLst/>
              <a:latin typeface="Aptos" panose="020B0004020202020204" pitchFamily="34" charset="0"/>
            </a:endParaRPr>
          </a:p>
          <a:p>
            <a:pPr algn="just" rtl="0" fontAlgn="base"/>
            <a:r>
              <a:rPr lang="fr-FR" sz="2400">
                <a:latin typeface="Aptos" panose="020B0004020202020204" pitchFamily="34" charset="0"/>
              </a:rPr>
              <a:t>P</a:t>
            </a:r>
            <a:r>
              <a:rPr lang="fr-FR" sz="2400" b="0" i="0" u="none" strike="noStrike">
                <a:effectLst/>
                <a:latin typeface="Aptos" panose="020B0004020202020204" pitchFamily="34" charset="0"/>
              </a:rPr>
              <a:t>réparer, assister et contribuer aux négociations en RW et en FWB</a:t>
            </a:r>
            <a:r>
              <a:rPr lang="en-US" sz="2400" b="0" i="0">
                <a:effectLst/>
                <a:latin typeface="Aptos" panose="020B0004020202020204" pitchFamily="34" charset="0"/>
              </a:rPr>
              <a:t>​</a:t>
            </a:r>
          </a:p>
          <a:p>
            <a:pPr algn="just" rtl="0" fontAlgn="base"/>
            <a:endParaRPr lang="en-US" sz="2400" b="0" i="0">
              <a:effectLst/>
              <a:latin typeface="Aptos" panose="020B0004020202020204" pitchFamily="34" charset="0"/>
            </a:endParaRPr>
          </a:p>
          <a:p>
            <a:pPr algn="just" rtl="0" fontAlgn="base"/>
            <a:r>
              <a:rPr lang="fr-FR" sz="2400" b="0" i="0" u="none" strike="noStrike">
                <a:effectLst/>
                <a:latin typeface="Aptos" panose="020B0004020202020204" pitchFamily="34" charset="0"/>
              </a:rPr>
              <a:t>Préparer et animer les GT avec les membres</a:t>
            </a:r>
            <a:r>
              <a:rPr lang="en-US" sz="2400" b="0" i="0">
                <a:effectLst/>
                <a:latin typeface="Aptos" panose="020B0004020202020204" pitchFamily="34" charset="0"/>
              </a:rPr>
              <a:t>​</a:t>
            </a:r>
          </a:p>
          <a:p>
            <a:pPr algn="just" rtl="0" fontAlgn="base"/>
            <a:endParaRPr lang="en-US" sz="2400" b="0" i="0">
              <a:effectLst/>
              <a:latin typeface="Aptos" panose="020B0004020202020204" pitchFamily="34" charset="0"/>
            </a:endParaRPr>
          </a:p>
          <a:p>
            <a:pPr algn="just" rtl="0" fontAlgn="base"/>
            <a:r>
              <a:rPr lang="fr-FR" sz="2400" b="0" i="0" u="none" strike="noStrike">
                <a:effectLst/>
                <a:latin typeface="Aptos" panose="020B0004020202020204" pitchFamily="34" charset="0"/>
              </a:rPr>
              <a:t>Suivre l'exécution des accords dans les différentes CP/SCP</a:t>
            </a:r>
            <a:r>
              <a:rPr lang="en-US" sz="2400" b="0" i="0">
                <a:effectLst/>
                <a:latin typeface="Aptos" panose="020B0004020202020204" pitchFamily="34" charset="0"/>
              </a:rPr>
              <a:t>​</a:t>
            </a:r>
          </a:p>
          <a:p>
            <a:pPr algn="just" rtl="0" fontAlgn="base"/>
            <a:endParaRPr lang="en-US" sz="2400" b="0" i="0">
              <a:effectLst/>
              <a:latin typeface="Aptos" panose="020B0004020202020204" pitchFamily="34" charset="0"/>
            </a:endParaRPr>
          </a:p>
          <a:p>
            <a:pPr algn="just" rtl="0" fontAlgn="base"/>
            <a:r>
              <a:rPr lang="fr-FR" sz="2400" b="0" i="0" u="none" strike="noStrike">
                <a:effectLst/>
                <a:latin typeface="Aptos" panose="020B0004020202020204" pitchFamily="34" charset="0"/>
              </a:rPr>
              <a:t>Fournir toutes notes/documents utiles</a:t>
            </a:r>
            <a:r>
              <a:rPr lang="en-US" sz="2400" b="0" i="0">
                <a:effectLst/>
                <a:latin typeface="Aptos" panose="020B0004020202020204" pitchFamily="34" charset="0"/>
              </a:rPr>
              <a:t>​</a:t>
            </a:r>
          </a:p>
        </p:txBody>
      </p:sp>
    </p:spTree>
    <p:extLst>
      <p:ext uri="{BB962C8B-B14F-4D97-AF65-F5344CB8AC3E}">
        <p14:creationId xmlns:p14="http://schemas.microsoft.com/office/powerpoint/2010/main" val="249079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8361C-BB5F-CEF7-C8A2-75789602FF2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7B3F4F-5C44-6BAC-580E-CF67BD23A384}"/>
              </a:ext>
            </a:extLst>
          </p:cNvPr>
          <p:cNvSpPr>
            <a:spLocks noGrp="1"/>
          </p:cNvSpPr>
          <p:nvPr>
            <p:ph type="ctrTitle"/>
          </p:nvPr>
        </p:nvSpPr>
        <p:spPr/>
        <p:txBody>
          <a:bodyPr/>
          <a:lstStyle/>
          <a:p>
            <a:endParaRPr lang="fr-BE"/>
          </a:p>
        </p:txBody>
      </p:sp>
      <p:sp>
        <p:nvSpPr>
          <p:cNvPr id="3" name="Espace réservé du texte 2">
            <a:extLst>
              <a:ext uri="{FF2B5EF4-FFF2-40B4-BE49-F238E27FC236}">
                <a16:creationId xmlns:a16="http://schemas.microsoft.com/office/drawing/2014/main" id="{29EFB3E9-8D39-7B20-C67E-6451F9621130}"/>
              </a:ext>
            </a:extLst>
          </p:cNvPr>
          <p:cNvSpPr>
            <a:spLocks noGrp="1"/>
          </p:cNvSpPr>
          <p:nvPr>
            <p:ph type="body" sz="quarter" idx="10"/>
          </p:nvPr>
        </p:nvSpPr>
        <p:spPr>
          <a:xfrm>
            <a:off x="691662" y="4286530"/>
            <a:ext cx="11019691" cy="1879808"/>
          </a:xfrm>
        </p:spPr>
        <p:txBody>
          <a:bodyPr/>
          <a:lstStyle/>
          <a:p>
            <a:r>
              <a:rPr lang="fr-BE">
                <a:latin typeface="Aptos" panose="020B0004020202020204" pitchFamily="34" charset="0"/>
              </a:rPr>
              <a:t>Contacts: </a:t>
            </a:r>
          </a:p>
          <a:p>
            <a:r>
              <a:rPr lang="fr-BE">
                <a:latin typeface="Aptos" panose="020B0004020202020204" pitchFamily="34" charset="0"/>
                <a:hlinkClick r:id="rId2"/>
              </a:rPr>
              <a:t>unipso@unipso.be </a:t>
            </a:r>
          </a:p>
          <a:p>
            <a:r>
              <a:rPr lang="fr-BE">
                <a:latin typeface="Aptos" panose="020B0004020202020204" pitchFamily="34" charset="0"/>
                <a:hlinkClick r:id="rId2"/>
              </a:rPr>
              <a:t>elise.lay@unipso.be</a:t>
            </a:r>
            <a:r>
              <a:rPr lang="fr-BE">
                <a:latin typeface="Aptos" panose="020B0004020202020204" pitchFamily="34" charset="0"/>
              </a:rPr>
              <a:t> </a:t>
            </a:r>
          </a:p>
          <a:p>
            <a:r>
              <a:rPr lang="fr-BE">
                <a:latin typeface="Aptos" panose="020B0004020202020204" pitchFamily="34" charset="0"/>
                <a:hlinkClick r:id="rId3"/>
              </a:rPr>
              <a:t>www.unipso.be</a:t>
            </a:r>
            <a:r>
              <a:rPr lang="fr-BE">
                <a:latin typeface="Aptos" panose="020B0004020202020204" pitchFamily="34" charset="0"/>
              </a:rPr>
              <a:t> </a:t>
            </a:r>
          </a:p>
        </p:txBody>
      </p:sp>
      <p:sp>
        <p:nvSpPr>
          <p:cNvPr id="4" name="ZoneTexte 3">
            <a:extLst>
              <a:ext uri="{FF2B5EF4-FFF2-40B4-BE49-F238E27FC236}">
                <a16:creationId xmlns:a16="http://schemas.microsoft.com/office/drawing/2014/main" id="{AE4F6DF4-AD88-D7BD-798E-12115171399D}"/>
              </a:ext>
            </a:extLst>
          </p:cNvPr>
          <p:cNvSpPr txBox="1"/>
          <p:nvPr/>
        </p:nvSpPr>
        <p:spPr>
          <a:xfrm>
            <a:off x="4759569" y="1919220"/>
            <a:ext cx="2813539" cy="1092607"/>
          </a:xfrm>
          <a:prstGeom prst="rect">
            <a:avLst/>
          </a:prstGeom>
          <a:noFill/>
        </p:spPr>
        <p:txBody>
          <a:bodyPr wrap="square" rtlCol="0">
            <a:spAutoFit/>
          </a:bodyPr>
          <a:lstStyle/>
          <a:p>
            <a:pPr algn="ctr"/>
            <a:r>
              <a:rPr lang="fr-BE" sz="6500" b="1">
                <a:solidFill>
                  <a:schemeClr val="bg2"/>
                </a:solidFill>
              </a:rPr>
              <a:t>Merci </a:t>
            </a:r>
          </a:p>
        </p:txBody>
      </p:sp>
    </p:spTree>
    <p:extLst>
      <p:ext uri="{BB962C8B-B14F-4D97-AF65-F5344CB8AC3E}">
        <p14:creationId xmlns:p14="http://schemas.microsoft.com/office/powerpoint/2010/main" val="2477414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F6656-22E7-4E30-BFAB-91771E0CE7DA}"/>
              </a:ext>
            </a:extLst>
          </p:cNvPr>
          <p:cNvSpPr>
            <a:spLocks noGrp="1"/>
          </p:cNvSpPr>
          <p:nvPr>
            <p:ph type="title" idx="4294967295"/>
          </p:nvPr>
        </p:nvSpPr>
        <p:spPr>
          <a:xfrm>
            <a:off x="1055076" y="456075"/>
            <a:ext cx="10515600" cy="468000"/>
          </a:xfrm>
          <a:prstGeom prst="rect">
            <a:avLst/>
          </a:prstGeom>
        </p:spPr>
        <p:txBody>
          <a:bodyPr/>
          <a:lstStyle/>
          <a:p>
            <a:r>
              <a:rPr lang="fr-FR" b="1">
                <a:solidFill>
                  <a:schemeClr val="tx1"/>
                </a:solidFill>
                <a:latin typeface="Aptos" panose="020B0004020202020204" pitchFamily="34" charset="0"/>
              </a:rPr>
              <a:t>UNIPSO – Union des Entreprises à Profit Social</a:t>
            </a:r>
            <a:r>
              <a:rPr lang="fr-FR" b="1">
                <a:latin typeface="Aptos" panose="020B0004020202020204" pitchFamily="34" charset="0"/>
              </a:rPr>
              <a:t>?</a:t>
            </a:r>
            <a:endParaRPr lang="fr-BE">
              <a:latin typeface="Aptos" panose="020B0004020202020204" pitchFamily="34" charset="0"/>
            </a:endParaRPr>
          </a:p>
        </p:txBody>
      </p:sp>
      <p:sp>
        <p:nvSpPr>
          <p:cNvPr id="6" name="TextBox 1">
            <a:extLst>
              <a:ext uri="{FF2B5EF4-FFF2-40B4-BE49-F238E27FC236}">
                <a16:creationId xmlns:a16="http://schemas.microsoft.com/office/drawing/2014/main" id="{474B3993-DFCE-6345-32D0-D0F0E4E114F9}"/>
              </a:ext>
            </a:extLst>
          </p:cNvPr>
          <p:cNvSpPr txBox="1"/>
          <p:nvPr/>
        </p:nvSpPr>
        <p:spPr>
          <a:xfrm>
            <a:off x="1055076" y="1906642"/>
            <a:ext cx="10515600"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3210" indent="-283210" algn="just">
              <a:buFont typeface="Arial"/>
              <a:buChar char="•"/>
            </a:pPr>
            <a:r>
              <a:rPr lang="fr-BE" sz="3000" b="1">
                <a:solidFill>
                  <a:srgbClr val="374151"/>
                </a:solidFill>
                <a:latin typeface="Aptos" panose="020B0004020202020204" pitchFamily="34" charset="0"/>
                <a:cs typeface="Arial"/>
              </a:rPr>
              <a:t>Confédération intersectorielle </a:t>
            </a:r>
            <a:r>
              <a:rPr lang="fr-BE" sz="3000">
                <a:solidFill>
                  <a:srgbClr val="374151"/>
                </a:solidFill>
                <a:latin typeface="Aptos" panose="020B0004020202020204" pitchFamily="34" charset="0"/>
                <a:cs typeface="Arial"/>
              </a:rPr>
              <a:t>et </a:t>
            </a:r>
            <a:r>
              <a:rPr lang="fr-BE" sz="3000" b="1">
                <a:solidFill>
                  <a:srgbClr val="374151"/>
                </a:solidFill>
                <a:latin typeface="Aptos" panose="020B0004020202020204" pitchFamily="34" charset="0"/>
                <a:cs typeface="Arial"/>
              </a:rPr>
              <a:t>pluraliste</a:t>
            </a:r>
            <a:r>
              <a:rPr lang="fr-BE" sz="3000">
                <a:solidFill>
                  <a:srgbClr val="374151"/>
                </a:solidFill>
                <a:latin typeface="Aptos" panose="020B0004020202020204" pitchFamily="34" charset="0"/>
                <a:cs typeface="Arial"/>
              </a:rPr>
              <a:t> représentative des </a:t>
            </a:r>
            <a:r>
              <a:rPr lang="fr-BE" sz="3000" b="1">
                <a:solidFill>
                  <a:srgbClr val="374151"/>
                </a:solidFill>
                <a:latin typeface="Aptos" panose="020B0004020202020204" pitchFamily="34" charset="0"/>
                <a:cs typeface="Arial"/>
              </a:rPr>
              <a:t>employeurs</a:t>
            </a:r>
            <a:r>
              <a:rPr lang="fr-BE" sz="3000">
                <a:solidFill>
                  <a:srgbClr val="374151"/>
                </a:solidFill>
                <a:latin typeface="Aptos" panose="020B0004020202020204" pitchFamily="34" charset="0"/>
                <a:cs typeface="Arial"/>
              </a:rPr>
              <a:t> du secteur à profit social (non marchand) en </a:t>
            </a:r>
            <a:r>
              <a:rPr lang="fr-BE" sz="3000" b="1">
                <a:solidFill>
                  <a:srgbClr val="374151"/>
                </a:solidFill>
                <a:latin typeface="Aptos" panose="020B0004020202020204" pitchFamily="34" charset="0"/>
                <a:cs typeface="Arial"/>
              </a:rPr>
              <a:t>Wallonie</a:t>
            </a:r>
            <a:r>
              <a:rPr lang="fr-BE" sz="3000">
                <a:solidFill>
                  <a:srgbClr val="374151"/>
                </a:solidFill>
                <a:latin typeface="Aptos" panose="020B0004020202020204" pitchFamily="34" charset="0"/>
                <a:cs typeface="Arial"/>
              </a:rPr>
              <a:t> et en </a:t>
            </a:r>
            <a:r>
              <a:rPr lang="fr-BE" sz="3000" b="1">
                <a:solidFill>
                  <a:srgbClr val="374151"/>
                </a:solidFill>
                <a:latin typeface="Aptos" panose="020B0004020202020204" pitchFamily="34" charset="0"/>
                <a:cs typeface="Arial"/>
              </a:rPr>
              <a:t>Fédération Wallonie-Bruxelles</a:t>
            </a:r>
            <a:endParaRPr lang="en-US" sz="3000">
              <a:latin typeface="Aptos" panose="020B0004020202020204" pitchFamily="34" charset="0"/>
            </a:endParaRPr>
          </a:p>
          <a:p>
            <a:endParaRPr lang="fr-BE" sz="3000">
              <a:latin typeface="Aptos" panose="020B0004020202020204" pitchFamily="34" charset="0"/>
            </a:endParaRPr>
          </a:p>
          <a:p>
            <a:pPr marL="283210" indent="-283210">
              <a:buFont typeface="Arial"/>
              <a:buChar char="•"/>
            </a:pPr>
            <a:r>
              <a:rPr lang="fr-BE" sz="3000">
                <a:solidFill>
                  <a:srgbClr val="374151"/>
                </a:solidFill>
                <a:latin typeface="Aptos" panose="020B0004020202020204" pitchFamily="34" charset="0"/>
                <a:cs typeface="Arial"/>
              </a:rPr>
              <a:t>Existe depuis 1998</a:t>
            </a:r>
          </a:p>
          <a:p>
            <a:endParaRPr lang="fr-BE" sz="3000"/>
          </a:p>
        </p:txBody>
      </p:sp>
    </p:spTree>
    <p:extLst>
      <p:ext uri="{BB962C8B-B14F-4D97-AF65-F5344CB8AC3E}">
        <p14:creationId xmlns:p14="http://schemas.microsoft.com/office/powerpoint/2010/main" val="955074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E269-DF8F-0BDF-AE51-9043CBE41B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AE1C284-5EF5-116A-BFEA-D9DB9A85D35D}"/>
              </a:ext>
            </a:extLst>
          </p:cNvPr>
          <p:cNvSpPr>
            <a:spLocks noGrp="1"/>
          </p:cNvSpPr>
          <p:nvPr>
            <p:ph type="title"/>
          </p:nvPr>
        </p:nvSpPr>
        <p:spPr>
          <a:xfrm>
            <a:off x="838200" y="1261053"/>
            <a:ext cx="10515600" cy="442516"/>
          </a:xfrm>
        </p:spPr>
        <p:txBody>
          <a:bodyPr lIns="91440" tIns="45720" rIns="91440" bIns="45720" anchor="t">
            <a:noAutofit/>
          </a:bodyPr>
          <a:lstStyle/>
          <a:p>
            <a:pPr algn="l" rtl="0" fontAlgn="base"/>
            <a:r>
              <a:rPr lang="fr-BE" sz="2500" b="0" i="0" u="none" strike="noStrike">
                <a:solidFill>
                  <a:srgbClr val="374151"/>
                </a:solidFill>
                <a:effectLst/>
                <a:latin typeface="Aptos" panose="020B0004020202020204" pitchFamily="34" charset="0"/>
              </a:rPr>
              <a:t>28 fédérations membres</a:t>
            </a:r>
            <a:endParaRPr lang="en-US" sz="2500" b="0" i="0">
              <a:solidFill>
                <a:srgbClr val="000000"/>
              </a:solidFill>
              <a:effectLst/>
              <a:latin typeface="Aptos" panose="020B0004020202020204" pitchFamily="34" charset="0"/>
            </a:endParaRPr>
          </a:p>
        </p:txBody>
      </p:sp>
      <p:sp>
        <p:nvSpPr>
          <p:cNvPr id="5" name="Espace réservé du numéro de diapositive 4">
            <a:extLst>
              <a:ext uri="{FF2B5EF4-FFF2-40B4-BE49-F238E27FC236}">
                <a16:creationId xmlns:a16="http://schemas.microsoft.com/office/drawing/2014/main" id="{9EE6FCF1-C5ED-18E1-0264-CFE8A1C53CA4}"/>
              </a:ext>
            </a:extLst>
          </p:cNvPr>
          <p:cNvSpPr>
            <a:spLocks noGrp="1"/>
          </p:cNvSpPr>
          <p:nvPr>
            <p:ph type="sldNum" sz="quarter" idx="12"/>
          </p:nvPr>
        </p:nvSpPr>
        <p:spPr/>
        <p:txBody>
          <a:bodyPr>
            <a:normAutofit fontScale="25000" lnSpcReduction="20000"/>
          </a:bodyPr>
          <a:lstStyle/>
          <a:p>
            <a:fld id="{84610679-1A2A-4155-B7CF-837065178168}" type="slidenum">
              <a:rPr lang="en-GB" smtClean="0"/>
              <a:t>4</a:t>
            </a:fld>
            <a:endParaRPr lang="en-GB"/>
          </a:p>
        </p:txBody>
      </p:sp>
      <p:graphicFrame>
        <p:nvGraphicFramePr>
          <p:cNvPr id="8" name="Graphique 7">
            <a:extLst>
              <a:ext uri="{FF2B5EF4-FFF2-40B4-BE49-F238E27FC236}">
                <a16:creationId xmlns:a16="http://schemas.microsoft.com/office/drawing/2014/main" id="{6418D4B1-011E-FBC8-B14E-7D9964FF7BFF}"/>
              </a:ext>
            </a:extLst>
          </p:cNvPr>
          <p:cNvGraphicFramePr/>
          <p:nvPr>
            <p:extLst>
              <p:ext uri="{D42A27DB-BD31-4B8C-83A1-F6EECF244321}">
                <p14:modId xmlns:p14="http://schemas.microsoft.com/office/powerpoint/2010/main" val="1617711624"/>
              </p:ext>
            </p:extLst>
          </p:nvPr>
        </p:nvGraphicFramePr>
        <p:xfrm>
          <a:off x="7848954" y="3734186"/>
          <a:ext cx="2818713" cy="1982072"/>
        </p:xfrm>
        <a:graphic>
          <a:graphicData uri="http://schemas.openxmlformats.org/drawingml/2006/chart">
            <c:chart xmlns:c="http://schemas.openxmlformats.org/drawingml/2006/chart" xmlns:r="http://schemas.openxmlformats.org/officeDocument/2006/relationships" r:id="rId3"/>
          </a:graphicData>
        </a:graphic>
      </p:graphicFrame>
      <p:sp>
        <p:nvSpPr>
          <p:cNvPr id="9" name="Ellipse 8">
            <a:extLst>
              <a:ext uri="{FF2B5EF4-FFF2-40B4-BE49-F238E27FC236}">
                <a16:creationId xmlns:a16="http://schemas.microsoft.com/office/drawing/2014/main" id="{45187534-AAFF-DE63-042A-646311758F2A}"/>
              </a:ext>
            </a:extLst>
          </p:cNvPr>
          <p:cNvSpPr/>
          <p:nvPr/>
        </p:nvSpPr>
        <p:spPr>
          <a:xfrm>
            <a:off x="527855" y="2253672"/>
            <a:ext cx="7462837" cy="3723380"/>
          </a:xfrm>
          <a:prstGeom prst="ellipse">
            <a:avLst/>
          </a:prstGeom>
          <a:no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0" name="Image 9" descr="Fissaaj.png">
            <a:extLst>
              <a:ext uri="{FF2B5EF4-FFF2-40B4-BE49-F238E27FC236}">
                <a16:creationId xmlns:a16="http://schemas.microsoft.com/office/drawing/2014/main" id="{316BB051-8580-613F-C5A1-1FEDF095E4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734" y="3734186"/>
            <a:ext cx="538968" cy="576000"/>
          </a:xfrm>
          <a:prstGeom prst="rect">
            <a:avLst/>
          </a:prstGeom>
          <a:ln>
            <a:noFill/>
          </a:ln>
        </p:spPr>
      </p:pic>
      <p:pic>
        <p:nvPicPr>
          <p:cNvPr id="11" name="Image 10" descr="Santhea.png">
            <a:extLst>
              <a:ext uri="{FF2B5EF4-FFF2-40B4-BE49-F238E27FC236}">
                <a16:creationId xmlns:a16="http://schemas.microsoft.com/office/drawing/2014/main" id="{A723CA46-595C-680B-AD86-BF021E38C7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5218" y="4717879"/>
            <a:ext cx="953084" cy="297031"/>
          </a:xfrm>
          <a:prstGeom prst="rect">
            <a:avLst/>
          </a:prstGeom>
          <a:ln>
            <a:noFill/>
          </a:ln>
        </p:spPr>
      </p:pic>
      <p:pic>
        <p:nvPicPr>
          <p:cNvPr id="12" name="Image 11" descr="Une image contenant horloge, dessin&#10;&#10;Description générée automatiquement">
            <a:extLst>
              <a:ext uri="{FF2B5EF4-FFF2-40B4-BE49-F238E27FC236}">
                <a16:creationId xmlns:a16="http://schemas.microsoft.com/office/drawing/2014/main" id="{08B4D756-EBDA-1518-2E42-52B6956F21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047" y="2387441"/>
            <a:ext cx="654029" cy="181170"/>
          </a:xfrm>
          <a:prstGeom prst="rect">
            <a:avLst/>
          </a:prstGeom>
        </p:spPr>
      </p:pic>
      <p:pic>
        <p:nvPicPr>
          <p:cNvPr id="14" name="Image 13" descr="Une image contenant horloge&#10;&#10;Description générée automatiquement">
            <a:extLst>
              <a:ext uri="{FF2B5EF4-FFF2-40B4-BE49-F238E27FC236}">
                <a16:creationId xmlns:a16="http://schemas.microsoft.com/office/drawing/2014/main" id="{BECCAA19-B196-04A2-F00C-3C1F6FBE6D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9130" y="2153230"/>
            <a:ext cx="797794" cy="363565"/>
          </a:xfrm>
          <a:prstGeom prst="rect">
            <a:avLst/>
          </a:prstGeom>
        </p:spPr>
      </p:pic>
      <p:pic>
        <p:nvPicPr>
          <p:cNvPr id="15" name="Image 14" descr="Une image contenant rouge, alimentation, eau, assis&#10;&#10;Description générée automatiquement">
            <a:extLst>
              <a:ext uri="{FF2B5EF4-FFF2-40B4-BE49-F238E27FC236}">
                <a16:creationId xmlns:a16="http://schemas.microsoft.com/office/drawing/2014/main" id="{5E9E87AE-CD04-41CF-58D4-CD24D8B216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953" y="2274975"/>
            <a:ext cx="634819" cy="587271"/>
          </a:xfrm>
          <a:prstGeom prst="rect">
            <a:avLst/>
          </a:prstGeom>
        </p:spPr>
      </p:pic>
      <p:pic>
        <p:nvPicPr>
          <p:cNvPr id="16" name="Image 15" descr="Une image contenant objet, horloge&#10;&#10;Description générée automatiquement">
            <a:extLst>
              <a:ext uri="{FF2B5EF4-FFF2-40B4-BE49-F238E27FC236}">
                <a16:creationId xmlns:a16="http://schemas.microsoft.com/office/drawing/2014/main" id="{93C45C98-1CEA-61C8-9CF5-1C74A913F6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46" y="2672191"/>
            <a:ext cx="748063" cy="749672"/>
          </a:xfrm>
          <a:prstGeom prst="rect">
            <a:avLst/>
          </a:prstGeom>
        </p:spPr>
      </p:pic>
      <p:pic>
        <p:nvPicPr>
          <p:cNvPr id="17" name="Image 16" descr="Une image contenant assis, horloge&#10;&#10;Description générée automatiquement">
            <a:extLst>
              <a:ext uri="{FF2B5EF4-FFF2-40B4-BE49-F238E27FC236}">
                <a16:creationId xmlns:a16="http://schemas.microsoft.com/office/drawing/2014/main" id="{EF481E3C-1A35-0F6B-6BC1-24D6080A43E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4861" y="5622240"/>
            <a:ext cx="1972119" cy="298756"/>
          </a:xfrm>
          <a:prstGeom prst="rect">
            <a:avLst/>
          </a:prstGeom>
        </p:spPr>
      </p:pic>
      <p:pic>
        <p:nvPicPr>
          <p:cNvPr id="18" name="Image 17" descr="Une image contenant signe, alimentation, pièce&#10;&#10;Description générée automatiquement">
            <a:extLst>
              <a:ext uri="{FF2B5EF4-FFF2-40B4-BE49-F238E27FC236}">
                <a16:creationId xmlns:a16="http://schemas.microsoft.com/office/drawing/2014/main" id="{D301CA81-123F-84A6-5BE0-66A819FB22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33696" y="2862021"/>
            <a:ext cx="790972" cy="609263"/>
          </a:xfrm>
          <a:prstGeom prst="rect">
            <a:avLst/>
          </a:prstGeom>
        </p:spPr>
      </p:pic>
      <p:pic>
        <p:nvPicPr>
          <p:cNvPr id="19" name="Image 18">
            <a:extLst>
              <a:ext uri="{FF2B5EF4-FFF2-40B4-BE49-F238E27FC236}">
                <a16:creationId xmlns:a16="http://schemas.microsoft.com/office/drawing/2014/main" id="{FF7C0261-DB41-763D-1901-A32571E450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4290" y="2296987"/>
            <a:ext cx="1219922" cy="476789"/>
          </a:xfrm>
          <a:prstGeom prst="rect">
            <a:avLst/>
          </a:prstGeom>
        </p:spPr>
      </p:pic>
      <p:pic>
        <p:nvPicPr>
          <p:cNvPr id="20" name="Image 19">
            <a:extLst>
              <a:ext uri="{FF2B5EF4-FFF2-40B4-BE49-F238E27FC236}">
                <a16:creationId xmlns:a16="http://schemas.microsoft.com/office/drawing/2014/main" id="{CA3C6C77-BAF2-7239-A7F1-463737585E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8352" y="3849852"/>
            <a:ext cx="742679" cy="540000"/>
          </a:xfrm>
          <a:prstGeom prst="rect">
            <a:avLst/>
          </a:prstGeom>
        </p:spPr>
      </p:pic>
      <p:pic>
        <p:nvPicPr>
          <p:cNvPr id="21" name="Image 20" descr="Une image contenant dessin, assiette&#10;&#10;Description générée automatiquement">
            <a:extLst>
              <a:ext uri="{FF2B5EF4-FFF2-40B4-BE49-F238E27FC236}">
                <a16:creationId xmlns:a16="http://schemas.microsoft.com/office/drawing/2014/main" id="{C59ADAC2-CFF2-F203-2854-A491CA1670A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58302" y="3939929"/>
            <a:ext cx="565385" cy="439151"/>
          </a:xfrm>
          <a:prstGeom prst="rect">
            <a:avLst/>
          </a:prstGeom>
        </p:spPr>
      </p:pic>
      <p:pic>
        <p:nvPicPr>
          <p:cNvPr id="22" name="Image 21" descr="Une image contenant horloge&#10;&#10;Description générée automatiquement">
            <a:extLst>
              <a:ext uri="{FF2B5EF4-FFF2-40B4-BE49-F238E27FC236}">
                <a16:creationId xmlns:a16="http://schemas.microsoft.com/office/drawing/2014/main" id="{A0B224EE-0AE4-865F-B3F0-5C3CB78DB8D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47142" y="3853160"/>
            <a:ext cx="557775" cy="437460"/>
          </a:xfrm>
          <a:prstGeom prst="rect">
            <a:avLst/>
          </a:prstGeom>
        </p:spPr>
      </p:pic>
      <p:pic>
        <p:nvPicPr>
          <p:cNvPr id="24" name="Image 23" descr="Une image contenant dessin, lumière&#10;&#10;Description générée automatiquement">
            <a:extLst>
              <a:ext uri="{FF2B5EF4-FFF2-40B4-BE49-F238E27FC236}">
                <a16:creationId xmlns:a16="http://schemas.microsoft.com/office/drawing/2014/main" id="{99681546-8AD7-E5EE-A212-D513C2D671F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9920" y="4399897"/>
            <a:ext cx="638743" cy="648000"/>
          </a:xfrm>
          <a:prstGeom prst="rect">
            <a:avLst/>
          </a:prstGeom>
        </p:spPr>
      </p:pic>
      <p:pic>
        <p:nvPicPr>
          <p:cNvPr id="25" name="Image 24" descr="Une image contenant dessin&#10;&#10;Description générée automatiquement">
            <a:extLst>
              <a:ext uri="{FF2B5EF4-FFF2-40B4-BE49-F238E27FC236}">
                <a16:creationId xmlns:a16="http://schemas.microsoft.com/office/drawing/2014/main" id="{F7C3A7DE-33B3-71CB-655C-B699236C530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5566" y="5397671"/>
            <a:ext cx="578009" cy="449135"/>
          </a:xfrm>
          <a:prstGeom prst="rect">
            <a:avLst/>
          </a:prstGeom>
        </p:spPr>
      </p:pic>
      <p:pic>
        <p:nvPicPr>
          <p:cNvPr id="26" name="Image 25" descr="Une image contenant dessin, alimentation, assiette&#10;&#10;Description générée automatiquement">
            <a:extLst>
              <a:ext uri="{FF2B5EF4-FFF2-40B4-BE49-F238E27FC236}">
                <a16:creationId xmlns:a16="http://schemas.microsoft.com/office/drawing/2014/main" id="{36281ACC-5A34-6EDC-83E2-14D6C39231B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78457" y="4850277"/>
            <a:ext cx="1180878" cy="276908"/>
          </a:xfrm>
          <a:prstGeom prst="rect">
            <a:avLst/>
          </a:prstGeom>
        </p:spPr>
      </p:pic>
      <p:pic>
        <p:nvPicPr>
          <p:cNvPr id="27" name="Image 26" descr="Une image contenant horloge, dessin&#10;&#10;Description générée automatiquement">
            <a:extLst>
              <a:ext uri="{FF2B5EF4-FFF2-40B4-BE49-F238E27FC236}">
                <a16:creationId xmlns:a16="http://schemas.microsoft.com/office/drawing/2014/main" id="{D880821F-3C33-4D76-FCEC-35AC4C961C2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1997" y="3256951"/>
            <a:ext cx="800158" cy="247376"/>
          </a:xfrm>
          <a:prstGeom prst="rect">
            <a:avLst/>
          </a:prstGeom>
        </p:spPr>
      </p:pic>
      <p:pic>
        <p:nvPicPr>
          <p:cNvPr id="28" name="Image 27">
            <a:extLst>
              <a:ext uri="{FF2B5EF4-FFF2-40B4-BE49-F238E27FC236}">
                <a16:creationId xmlns:a16="http://schemas.microsoft.com/office/drawing/2014/main" id="{73C8AF1E-40D5-0697-6EF0-64F16670E9B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0531" y="4006765"/>
            <a:ext cx="1407451" cy="263152"/>
          </a:xfrm>
          <a:prstGeom prst="rect">
            <a:avLst/>
          </a:prstGeom>
        </p:spPr>
      </p:pic>
      <p:pic>
        <p:nvPicPr>
          <p:cNvPr id="29" name="Image 28" descr="Une image contenant dessin, signe&#10;&#10;Description générée automatiquement">
            <a:extLst>
              <a:ext uri="{FF2B5EF4-FFF2-40B4-BE49-F238E27FC236}">
                <a16:creationId xmlns:a16="http://schemas.microsoft.com/office/drawing/2014/main" id="{EFDA6A66-2983-F954-9E72-F2D4437CEB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68296" y="4917660"/>
            <a:ext cx="828104" cy="310142"/>
          </a:xfrm>
          <a:prstGeom prst="rect">
            <a:avLst/>
          </a:prstGeom>
        </p:spPr>
      </p:pic>
      <p:pic>
        <p:nvPicPr>
          <p:cNvPr id="30" name="Image 29" descr="Une image contenant plante, fleur&#10;&#10;Description générée automatiquement">
            <a:extLst>
              <a:ext uri="{FF2B5EF4-FFF2-40B4-BE49-F238E27FC236}">
                <a16:creationId xmlns:a16="http://schemas.microsoft.com/office/drawing/2014/main" id="{C1ED39AC-4FC2-00E7-7CC2-9D378278B97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531176" y="4649231"/>
            <a:ext cx="932021" cy="684000"/>
          </a:xfrm>
          <a:prstGeom prst="rect">
            <a:avLst/>
          </a:prstGeom>
        </p:spPr>
      </p:pic>
      <p:pic>
        <p:nvPicPr>
          <p:cNvPr id="31" name="Image 30" descr="Une image contenant dessin, alimentation&#10;&#10;Description générée automatiquement">
            <a:extLst>
              <a:ext uri="{FF2B5EF4-FFF2-40B4-BE49-F238E27FC236}">
                <a16:creationId xmlns:a16="http://schemas.microsoft.com/office/drawing/2014/main" id="{CC73AC18-7F98-44A4-69B7-29B3566B189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309813" y="3567451"/>
            <a:ext cx="677055" cy="449855"/>
          </a:xfrm>
          <a:prstGeom prst="rect">
            <a:avLst/>
          </a:prstGeom>
        </p:spPr>
      </p:pic>
      <p:pic>
        <p:nvPicPr>
          <p:cNvPr id="32" name="Image 31" descr="Une image contenant table&#10;&#10;Description générée automatiquement">
            <a:extLst>
              <a:ext uri="{FF2B5EF4-FFF2-40B4-BE49-F238E27FC236}">
                <a16:creationId xmlns:a16="http://schemas.microsoft.com/office/drawing/2014/main" id="{E4A47E18-8B7C-2D20-AFB8-E63E5C48F57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23182" y="5154251"/>
            <a:ext cx="1428000" cy="504000"/>
          </a:xfrm>
          <a:prstGeom prst="rect">
            <a:avLst/>
          </a:prstGeom>
        </p:spPr>
      </p:pic>
      <p:pic>
        <p:nvPicPr>
          <p:cNvPr id="34" name="Image 33">
            <a:extLst>
              <a:ext uri="{FF2B5EF4-FFF2-40B4-BE49-F238E27FC236}">
                <a16:creationId xmlns:a16="http://schemas.microsoft.com/office/drawing/2014/main" id="{29224BA9-E7AF-9B3D-DE28-6239380D3A9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333415" y="4454185"/>
            <a:ext cx="668503" cy="612000"/>
          </a:xfrm>
          <a:prstGeom prst="rect">
            <a:avLst/>
          </a:prstGeom>
        </p:spPr>
      </p:pic>
      <p:pic>
        <p:nvPicPr>
          <p:cNvPr id="35" name="Image 34">
            <a:extLst>
              <a:ext uri="{FF2B5EF4-FFF2-40B4-BE49-F238E27FC236}">
                <a16:creationId xmlns:a16="http://schemas.microsoft.com/office/drawing/2014/main" id="{8D38FBFB-4CC7-085F-4B6B-AB1B9864A5D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990692" y="2296987"/>
            <a:ext cx="872532" cy="288000"/>
          </a:xfrm>
          <a:prstGeom prst="rect">
            <a:avLst/>
          </a:prstGeom>
        </p:spPr>
      </p:pic>
      <p:pic>
        <p:nvPicPr>
          <p:cNvPr id="36" name="Image 35">
            <a:extLst>
              <a:ext uri="{FF2B5EF4-FFF2-40B4-BE49-F238E27FC236}">
                <a16:creationId xmlns:a16="http://schemas.microsoft.com/office/drawing/2014/main" id="{264B8F8A-99F7-EEDF-8EF4-CB4DB0BCD72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810435" y="2846212"/>
            <a:ext cx="735620" cy="487931"/>
          </a:xfrm>
          <a:prstGeom prst="rect">
            <a:avLst/>
          </a:prstGeom>
        </p:spPr>
      </p:pic>
      <p:pic>
        <p:nvPicPr>
          <p:cNvPr id="37" name="Image 36">
            <a:extLst>
              <a:ext uri="{FF2B5EF4-FFF2-40B4-BE49-F238E27FC236}">
                <a16:creationId xmlns:a16="http://schemas.microsoft.com/office/drawing/2014/main" id="{FEB34052-2529-3496-0275-6799C941BCA2}"/>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189489" y="3022455"/>
            <a:ext cx="928045" cy="540000"/>
          </a:xfrm>
          <a:prstGeom prst="rect">
            <a:avLst/>
          </a:prstGeom>
        </p:spPr>
      </p:pic>
      <p:pic>
        <p:nvPicPr>
          <p:cNvPr id="38" name="Image 37">
            <a:extLst>
              <a:ext uri="{FF2B5EF4-FFF2-40B4-BE49-F238E27FC236}">
                <a16:creationId xmlns:a16="http://schemas.microsoft.com/office/drawing/2014/main" id="{5FEEEC51-4AC8-DE6B-165C-0026F1A19E3E}"/>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359256" y="5418520"/>
            <a:ext cx="1195439" cy="324000"/>
          </a:xfrm>
          <a:prstGeom prst="rect">
            <a:avLst/>
          </a:prstGeom>
        </p:spPr>
      </p:pic>
      <p:pic>
        <p:nvPicPr>
          <p:cNvPr id="39" name="Image 38" descr="Une image contenant texte&#10;&#10;Description générée automatiquement">
            <a:extLst>
              <a:ext uri="{FF2B5EF4-FFF2-40B4-BE49-F238E27FC236}">
                <a16:creationId xmlns:a16="http://schemas.microsoft.com/office/drawing/2014/main" id="{0FC2980B-98A1-85C6-36B8-B751594309C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117534" y="5460239"/>
            <a:ext cx="1002340" cy="324000"/>
          </a:xfrm>
          <a:prstGeom prst="rect">
            <a:avLst/>
          </a:prstGeom>
        </p:spPr>
      </p:pic>
      <p:sp>
        <p:nvSpPr>
          <p:cNvPr id="3" name="Titre 1">
            <a:extLst>
              <a:ext uri="{FF2B5EF4-FFF2-40B4-BE49-F238E27FC236}">
                <a16:creationId xmlns:a16="http://schemas.microsoft.com/office/drawing/2014/main" id="{6CFBEDC9-C372-780B-E6C4-301E9BA64AC3}"/>
              </a:ext>
            </a:extLst>
          </p:cNvPr>
          <p:cNvSpPr txBox="1">
            <a:spLocks/>
          </p:cNvSpPr>
          <p:nvPr/>
        </p:nvSpPr>
        <p:spPr>
          <a:xfrm>
            <a:off x="784746" y="420294"/>
            <a:ext cx="10515600" cy="468000"/>
          </a:xfr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BE" sz="4000" b="1">
                <a:solidFill>
                  <a:srgbClr val="706F6F"/>
                </a:solidFill>
                <a:latin typeface="Aptos" panose="020B0004020202020204" pitchFamily="34" charset="0"/>
                <a:ea typeface="Calibri Light" panose="020F0302020204030204" pitchFamily="34" charset="0"/>
                <a:cs typeface="Calibri Light" panose="020F0302020204030204" pitchFamily="34" charset="0"/>
              </a:rPr>
              <a:t>Confédération</a:t>
            </a:r>
          </a:p>
        </p:txBody>
      </p:sp>
      <p:pic>
        <p:nvPicPr>
          <p:cNvPr id="6" name="Image 5" descr="Une image contenant texte, Police, Graphique, logo&#10;&#10;Le contenu généré par l’IA peut être incorrect.">
            <a:extLst>
              <a:ext uri="{FF2B5EF4-FFF2-40B4-BE49-F238E27FC236}">
                <a16:creationId xmlns:a16="http://schemas.microsoft.com/office/drawing/2014/main" id="{CD10E318-3D2C-F45B-BD98-F24F014C8B4F}"/>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390502" y="3148552"/>
            <a:ext cx="1071413" cy="546622"/>
          </a:xfrm>
          <a:prstGeom prst="rect">
            <a:avLst/>
          </a:prstGeom>
        </p:spPr>
      </p:pic>
    </p:spTree>
    <p:extLst>
      <p:ext uri="{BB962C8B-B14F-4D97-AF65-F5344CB8AC3E}">
        <p14:creationId xmlns:p14="http://schemas.microsoft.com/office/powerpoint/2010/main" val="36910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F5A3-9C7B-03DE-ABAB-4822A519F62B}"/>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A52095A-507D-3059-8EC5-757EF2A3BB04}"/>
              </a:ext>
            </a:extLst>
          </p:cNvPr>
          <p:cNvSpPr>
            <a:spLocks noGrp="1"/>
          </p:cNvSpPr>
          <p:nvPr>
            <p:ph type="sldNum" sz="quarter" idx="12"/>
          </p:nvPr>
        </p:nvSpPr>
        <p:spPr/>
        <p:txBody>
          <a:bodyPr>
            <a:normAutofit fontScale="25000" lnSpcReduction="20000"/>
          </a:bodyPr>
          <a:lstStyle/>
          <a:p>
            <a:fld id="{84610679-1A2A-4155-B7CF-837065178168}" type="slidenum">
              <a:rPr lang="en-GB" smtClean="0"/>
              <a:t>5</a:t>
            </a:fld>
            <a:endParaRPr lang="en-GB"/>
          </a:p>
        </p:txBody>
      </p:sp>
      <p:sp>
        <p:nvSpPr>
          <p:cNvPr id="3" name="Titre 1">
            <a:extLst>
              <a:ext uri="{FF2B5EF4-FFF2-40B4-BE49-F238E27FC236}">
                <a16:creationId xmlns:a16="http://schemas.microsoft.com/office/drawing/2014/main" id="{1162F10D-B1C7-4428-D020-6A2D5A8E8E55}"/>
              </a:ext>
            </a:extLst>
          </p:cNvPr>
          <p:cNvSpPr txBox="1">
            <a:spLocks/>
          </p:cNvSpPr>
          <p:nvPr/>
        </p:nvSpPr>
        <p:spPr>
          <a:xfrm>
            <a:off x="784746" y="420294"/>
            <a:ext cx="10515600" cy="468000"/>
          </a:xfr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BE" sz="4000" b="1">
                <a:solidFill>
                  <a:srgbClr val="706F6F"/>
                </a:solidFill>
                <a:latin typeface="Aptos" panose="020B0004020202020204" pitchFamily="34" charset="0"/>
                <a:ea typeface="Calibri Light" panose="020F0302020204030204" pitchFamily="34" charset="0"/>
                <a:cs typeface="Calibri Light" panose="020F0302020204030204" pitchFamily="34" charset="0"/>
              </a:rPr>
              <a:t>Intersectorielle</a:t>
            </a:r>
          </a:p>
        </p:txBody>
      </p:sp>
      <p:grpSp>
        <p:nvGrpSpPr>
          <p:cNvPr id="6144" name="Groupe 6143">
            <a:extLst>
              <a:ext uri="{FF2B5EF4-FFF2-40B4-BE49-F238E27FC236}">
                <a16:creationId xmlns:a16="http://schemas.microsoft.com/office/drawing/2014/main" id="{0F98F4D4-8817-6749-B6D7-2A44B39DFC18}"/>
              </a:ext>
            </a:extLst>
          </p:cNvPr>
          <p:cNvGrpSpPr/>
          <p:nvPr/>
        </p:nvGrpSpPr>
        <p:grpSpPr>
          <a:xfrm>
            <a:off x="2291902" y="1149724"/>
            <a:ext cx="2831993" cy="2184319"/>
            <a:chOff x="2579971" y="1431637"/>
            <a:chExt cx="2831993" cy="2184319"/>
          </a:xfrm>
        </p:grpSpPr>
        <p:pic>
          <p:nvPicPr>
            <p:cNvPr id="6145" name="Image 6144">
              <a:extLst>
                <a:ext uri="{FF2B5EF4-FFF2-40B4-BE49-F238E27FC236}">
                  <a16:creationId xmlns:a16="http://schemas.microsoft.com/office/drawing/2014/main" id="{244A1F6A-9631-2D9A-97CD-89044B2C2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20000">
              <a:off x="2579971" y="1903562"/>
              <a:ext cx="2566227" cy="1712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8" name="ZoneTexte 6147">
              <a:extLst>
                <a:ext uri="{FF2B5EF4-FFF2-40B4-BE49-F238E27FC236}">
                  <a16:creationId xmlns:a16="http://schemas.microsoft.com/office/drawing/2014/main" id="{9234D9A8-B23F-8A7F-F9BB-4E955576F690}"/>
                </a:ext>
              </a:extLst>
            </p:cNvPr>
            <p:cNvSpPr txBox="1"/>
            <p:nvPr/>
          </p:nvSpPr>
          <p:spPr>
            <a:xfrm rot="420000">
              <a:off x="2722504" y="1431637"/>
              <a:ext cx="2689460" cy="584775"/>
            </a:xfrm>
            <a:prstGeom prst="rect">
              <a:avLst/>
            </a:prstGeom>
            <a:noFill/>
          </p:spPr>
          <p:txBody>
            <a:bodyPr wrap="square" rtlCol="0">
              <a:spAutoFit/>
            </a:bodyPr>
            <a:lstStyle/>
            <a:p>
              <a:r>
                <a:rPr lang="fr-BE" sz="1600" b="1">
                  <a:solidFill>
                    <a:prstClr val="black"/>
                  </a:solidFill>
                </a:rPr>
                <a:t>Aide sociale et soins de santé</a:t>
              </a:r>
            </a:p>
          </p:txBody>
        </p:sp>
      </p:grpSp>
      <p:grpSp>
        <p:nvGrpSpPr>
          <p:cNvPr id="6149" name="Groupe 6148">
            <a:extLst>
              <a:ext uri="{FF2B5EF4-FFF2-40B4-BE49-F238E27FC236}">
                <a16:creationId xmlns:a16="http://schemas.microsoft.com/office/drawing/2014/main" id="{51B1B8C2-7E78-FA12-056C-0B8C6B293A2B}"/>
              </a:ext>
            </a:extLst>
          </p:cNvPr>
          <p:cNvGrpSpPr/>
          <p:nvPr/>
        </p:nvGrpSpPr>
        <p:grpSpPr>
          <a:xfrm>
            <a:off x="6217425" y="3651994"/>
            <a:ext cx="3161562" cy="2383677"/>
            <a:chOff x="6496211" y="4217144"/>
            <a:chExt cx="3161562" cy="2383677"/>
          </a:xfrm>
        </p:grpSpPr>
        <p:pic>
          <p:nvPicPr>
            <p:cNvPr id="6150" name="Image 6149">
              <a:extLst>
                <a:ext uri="{FF2B5EF4-FFF2-40B4-BE49-F238E27FC236}">
                  <a16:creationId xmlns:a16="http://schemas.microsoft.com/office/drawing/2014/main" id="{118EF4AE-546B-6E5F-E2CB-E989D83BD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0000">
              <a:off x="6496211" y="4466173"/>
              <a:ext cx="2924175" cy="2134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1" name="ZoneTexte 6150">
              <a:extLst>
                <a:ext uri="{FF2B5EF4-FFF2-40B4-BE49-F238E27FC236}">
                  <a16:creationId xmlns:a16="http://schemas.microsoft.com/office/drawing/2014/main" id="{E8E3A854-45A5-B3AA-0BBD-708BDD4BBC44}"/>
                </a:ext>
              </a:extLst>
            </p:cNvPr>
            <p:cNvSpPr txBox="1"/>
            <p:nvPr/>
          </p:nvSpPr>
          <p:spPr>
            <a:xfrm rot="480000">
              <a:off x="7317773" y="4217144"/>
              <a:ext cx="2340000" cy="338554"/>
            </a:xfrm>
            <a:prstGeom prst="rect">
              <a:avLst/>
            </a:prstGeom>
            <a:noFill/>
          </p:spPr>
          <p:txBody>
            <a:bodyPr wrap="square" rtlCol="0">
              <a:spAutoFit/>
            </a:bodyPr>
            <a:lstStyle/>
            <a:p>
              <a:pPr algn="r"/>
              <a:r>
                <a:rPr lang="fr-BE" sz="1600" b="1">
                  <a:solidFill>
                    <a:prstClr val="black"/>
                  </a:solidFill>
                </a:rPr>
                <a:t>Socioculturel</a:t>
              </a:r>
            </a:p>
          </p:txBody>
        </p:sp>
      </p:grpSp>
      <p:grpSp>
        <p:nvGrpSpPr>
          <p:cNvPr id="6152" name="Groupe 6151">
            <a:extLst>
              <a:ext uri="{FF2B5EF4-FFF2-40B4-BE49-F238E27FC236}">
                <a16:creationId xmlns:a16="http://schemas.microsoft.com/office/drawing/2014/main" id="{C9E7D6B3-A544-D31C-BB1C-74825B0C7E35}"/>
              </a:ext>
            </a:extLst>
          </p:cNvPr>
          <p:cNvGrpSpPr/>
          <p:nvPr/>
        </p:nvGrpSpPr>
        <p:grpSpPr>
          <a:xfrm>
            <a:off x="255140" y="3691874"/>
            <a:ext cx="2963631" cy="2295524"/>
            <a:chOff x="417064" y="3954360"/>
            <a:chExt cx="2963631" cy="2295524"/>
          </a:xfrm>
        </p:grpSpPr>
        <p:pic>
          <p:nvPicPr>
            <p:cNvPr id="6153" name="Image 6152">
              <a:extLst>
                <a:ext uri="{FF2B5EF4-FFF2-40B4-BE49-F238E27FC236}">
                  <a16:creationId xmlns:a16="http://schemas.microsoft.com/office/drawing/2014/main" id="{1D41CC89-1056-D1A2-585B-AD121793B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00000">
              <a:off x="417064" y="4473884"/>
              <a:ext cx="2664000" cy="177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4" name="ZoneTexte 6153">
              <a:extLst>
                <a:ext uri="{FF2B5EF4-FFF2-40B4-BE49-F238E27FC236}">
                  <a16:creationId xmlns:a16="http://schemas.microsoft.com/office/drawing/2014/main" id="{AEC3E99E-0AB7-7632-19C0-8C1F22975FDC}"/>
                </a:ext>
              </a:extLst>
            </p:cNvPr>
            <p:cNvSpPr txBox="1"/>
            <p:nvPr/>
          </p:nvSpPr>
          <p:spPr>
            <a:xfrm rot="300000">
              <a:off x="691519" y="3954360"/>
              <a:ext cx="2689176" cy="338554"/>
            </a:xfrm>
            <a:prstGeom prst="rect">
              <a:avLst/>
            </a:prstGeom>
            <a:noFill/>
          </p:spPr>
          <p:txBody>
            <a:bodyPr wrap="square" rtlCol="0">
              <a:spAutoFit/>
            </a:bodyPr>
            <a:lstStyle/>
            <a:p>
              <a:r>
                <a:rPr lang="fr-BE" sz="1600" b="1">
                  <a:solidFill>
                    <a:prstClr val="black"/>
                  </a:solidFill>
                </a:rPr>
                <a:t>Hôpitaux et services de santé</a:t>
              </a:r>
            </a:p>
          </p:txBody>
        </p:sp>
      </p:grpSp>
      <p:grpSp>
        <p:nvGrpSpPr>
          <p:cNvPr id="6155" name="Groupe 6154">
            <a:extLst>
              <a:ext uri="{FF2B5EF4-FFF2-40B4-BE49-F238E27FC236}">
                <a16:creationId xmlns:a16="http://schemas.microsoft.com/office/drawing/2014/main" id="{1BB9B471-B050-0869-049C-C19B1CD16758}"/>
              </a:ext>
            </a:extLst>
          </p:cNvPr>
          <p:cNvGrpSpPr/>
          <p:nvPr/>
        </p:nvGrpSpPr>
        <p:grpSpPr>
          <a:xfrm>
            <a:off x="4818983" y="1371500"/>
            <a:ext cx="2340000" cy="2331232"/>
            <a:chOff x="5621538" y="1420205"/>
            <a:chExt cx="2340000" cy="2331232"/>
          </a:xfrm>
        </p:grpSpPr>
        <p:pic>
          <p:nvPicPr>
            <p:cNvPr id="6156" name="Image 6155">
              <a:extLst>
                <a:ext uri="{FF2B5EF4-FFF2-40B4-BE49-F238E27FC236}">
                  <a16:creationId xmlns:a16="http://schemas.microsoft.com/office/drawing/2014/main" id="{D9FD8F3B-0415-B5C3-41F1-FC73BA40B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9726">
              <a:off x="5894387" y="2051540"/>
              <a:ext cx="1933575" cy="1699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7" name="ZoneTexte 6156">
              <a:extLst>
                <a:ext uri="{FF2B5EF4-FFF2-40B4-BE49-F238E27FC236}">
                  <a16:creationId xmlns:a16="http://schemas.microsoft.com/office/drawing/2014/main" id="{0193A1E1-B91E-A8E9-B305-E3B19CEC294D}"/>
                </a:ext>
              </a:extLst>
            </p:cNvPr>
            <p:cNvSpPr txBox="1"/>
            <p:nvPr/>
          </p:nvSpPr>
          <p:spPr>
            <a:xfrm rot="21120000">
              <a:off x="5621538" y="1420205"/>
              <a:ext cx="2340000" cy="584775"/>
            </a:xfrm>
            <a:prstGeom prst="rect">
              <a:avLst/>
            </a:prstGeom>
            <a:noFill/>
          </p:spPr>
          <p:txBody>
            <a:bodyPr wrap="square" rtlCol="0">
              <a:spAutoFit/>
            </a:bodyPr>
            <a:lstStyle/>
            <a:p>
              <a:r>
                <a:rPr lang="fr-BE" sz="1600" b="1">
                  <a:solidFill>
                    <a:prstClr val="black"/>
                  </a:solidFill>
                </a:rPr>
                <a:t>Organisations d'action sociale (non-marchand)</a:t>
              </a:r>
            </a:p>
          </p:txBody>
        </p:sp>
      </p:grpSp>
      <p:pic>
        <p:nvPicPr>
          <p:cNvPr id="6158" name="Image 6157">
            <a:extLst>
              <a:ext uri="{FF2B5EF4-FFF2-40B4-BE49-F238E27FC236}">
                <a16:creationId xmlns:a16="http://schemas.microsoft.com/office/drawing/2014/main" id="{7C846A26-357B-DA5E-051D-1337B104A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0000">
            <a:off x="6993509" y="1598040"/>
            <a:ext cx="3067050" cy="2041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159" name="Groupe 6158">
            <a:extLst>
              <a:ext uri="{FF2B5EF4-FFF2-40B4-BE49-F238E27FC236}">
                <a16:creationId xmlns:a16="http://schemas.microsoft.com/office/drawing/2014/main" id="{21A74FC0-E672-BA89-F5F7-9F197B35ADF2}"/>
              </a:ext>
            </a:extLst>
          </p:cNvPr>
          <p:cNvGrpSpPr/>
          <p:nvPr/>
        </p:nvGrpSpPr>
        <p:grpSpPr>
          <a:xfrm>
            <a:off x="9552535" y="1763370"/>
            <a:ext cx="2247403" cy="3810242"/>
            <a:chOff x="9848297" y="2374375"/>
            <a:chExt cx="2247403" cy="3810242"/>
          </a:xfrm>
        </p:grpSpPr>
        <p:pic>
          <p:nvPicPr>
            <p:cNvPr id="6160" name="Image 6159">
              <a:extLst>
                <a:ext uri="{FF2B5EF4-FFF2-40B4-BE49-F238E27FC236}">
                  <a16:creationId xmlns:a16="http://schemas.microsoft.com/office/drawing/2014/main" id="{4389088B-BA41-65E7-B96C-0C14005097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82715">
              <a:off x="9848297" y="3422865"/>
              <a:ext cx="1843339" cy="2761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61" name="ZoneTexte 6160">
              <a:extLst>
                <a:ext uri="{FF2B5EF4-FFF2-40B4-BE49-F238E27FC236}">
                  <a16:creationId xmlns:a16="http://schemas.microsoft.com/office/drawing/2014/main" id="{775C07C6-036F-27CA-3138-299CBBFFD672}"/>
                </a:ext>
              </a:extLst>
            </p:cNvPr>
            <p:cNvSpPr txBox="1"/>
            <p:nvPr/>
          </p:nvSpPr>
          <p:spPr>
            <a:xfrm rot="600000">
              <a:off x="10212170" y="2374375"/>
              <a:ext cx="1883530" cy="1077218"/>
            </a:xfrm>
            <a:prstGeom prst="rect">
              <a:avLst/>
            </a:prstGeom>
            <a:noFill/>
          </p:spPr>
          <p:txBody>
            <a:bodyPr wrap="square" rtlCol="0">
              <a:spAutoFit/>
            </a:bodyPr>
            <a:lstStyle/>
            <a:p>
              <a:pPr algn="r"/>
              <a:r>
                <a:rPr lang="fr-BE" sz="1600" b="1">
                  <a:solidFill>
                    <a:prstClr val="black"/>
                  </a:solidFill>
                </a:rPr>
                <a:t>Etablissements</a:t>
              </a:r>
            </a:p>
            <a:p>
              <a:pPr algn="r"/>
              <a:r>
                <a:rPr lang="fr-BE" sz="1600" b="1">
                  <a:solidFill>
                    <a:prstClr val="black"/>
                  </a:solidFill>
                </a:rPr>
                <a:t>et services d'éducation et d'hébergement</a:t>
              </a:r>
            </a:p>
          </p:txBody>
        </p:sp>
      </p:grpSp>
      <p:grpSp>
        <p:nvGrpSpPr>
          <p:cNvPr id="6162" name="Groupe 6161">
            <a:extLst>
              <a:ext uri="{FF2B5EF4-FFF2-40B4-BE49-F238E27FC236}">
                <a16:creationId xmlns:a16="http://schemas.microsoft.com/office/drawing/2014/main" id="{2229A9D2-5573-4CA0-990B-F2C76530CE75}"/>
              </a:ext>
            </a:extLst>
          </p:cNvPr>
          <p:cNvGrpSpPr/>
          <p:nvPr/>
        </p:nvGrpSpPr>
        <p:grpSpPr>
          <a:xfrm>
            <a:off x="3050286" y="3888864"/>
            <a:ext cx="2884980" cy="2083924"/>
            <a:chOff x="2849525" y="4334383"/>
            <a:chExt cx="2884980" cy="2083924"/>
          </a:xfrm>
        </p:grpSpPr>
        <p:sp>
          <p:nvSpPr>
            <p:cNvPr id="6163" name="ZoneTexte 6162">
              <a:extLst>
                <a:ext uri="{FF2B5EF4-FFF2-40B4-BE49-F238E27FC236}">
                  <a16:creationId xmlns:a16="http://schemas.microsoft.com/office/drawing/2014/main" id="{380EB60D-3A83-52C8-4982-49CEF9AF3660}"/>
                </a:ext>
              </a:extLst>
            </p:cNvPr>
            <p:cNvSpPr txBox="1"/>
            <p:nvPr/>
          </p:nvSpPr>
          <p:spPr>
            <a:xfrm rot="-360000">
              <a:off x="2849525" y="4334383"/>
              <a:ext cx="2884980" cy="338554"/>
            </a:xfrm>
            <a:prstGeom prst="rect">
              <a:avLst/>
            </a:prstGeom>
            <a:noFill/>
          </p:spPr>
          <p:txBody>
            <a:bodyPr wrap="square" rtlCol="0">
              <a:spAutoFit/>
            </a:bodyPr>
            <a:lstStyle/>
            <a:p>
              <a:r>
                <a:rPr lang="fr-BE" sz="1600" b="1">
                  <a:solidFill>
                    <a:prstClr val="black"/>
                  </a:solidFill>
                </a:rPr>
                <a:t>Entreprises de travail adapté</a:t>
              </a:r>
            </a:p>
          </p:txBody>
        </p:sp>
        <p:pic>
          <p:nvPicPr>
            <p:cNvPr id="6164" name="Image 6163">
              <a:extLst>
                <a:ext uri="{FF2B5EF4-FFF2-40B4-BE49-F238E27FC236}">
                  <a16:creationId xmlns:a16="http://schemas.microsoft.com/office/drawing/2014/main" id="{C55B28F7-5E22-799B-0A27-E94BB0127A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360000">
              <a:off x="2930989" y="4686789"/>
              <a:ext cx="2590800" cy="1731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6165" name="ZoneTexte 6164">
            <a:extLst>
              <a:ext uri="{FF2B5EF4-FFF2-40B4-BE49-F238E27FC236}">
                <a16:creationId xmlns:a16="http://schemas.microsoft.com/office/drawing/2014/main" id="{7B90E675-1614-977F-5724-42FEA1E1F51D}"/>
              </a:ext>
            </a:extLst>
          </p:cNvPr>
          <p:cNvSpPr txBox="1"/>
          <p:nvPr/>
        </p:nvSpPr>
        <p:spPr>
          <a:xfrm rot="180000">
            <a:off x="7852947" y="1300856"/>
            <a:ext cx="2340000" cy="338554"/>
          </a:xfrm>
          <a:prstGeom prst="rect">
            <a:avLst/>
          </a:prstGeom>
          <a:noFill/>
        </p:spPr>
        <p:txBody>
          <a:bodyPr wrap="square" rtlCol="0">
            <a:spAutoFit/>
          </a:bodyPr>
          <a:lstStyle/>
          <a:p>
            <a:r>
              <a:rPr lang="fr-BE" sz="1600" b="1">
                <a:solidFill>
                  <a:prstClr val="black"/>
                </a:solidFill>
              </a:rPr>
              <a:t>Aides et soins à domicile</a:t>
            </a:r>
          </a:p>
        </p:txBody>
      </p:sp>
      <p:grpSp>
        <p:nvGrpSpPr>
          <p:cNvPr id="6166" name="Groupe 6165">
            <a:extLst>
              <a:ext uri="{FF2B5EF4-FFF2-40B4-BE49-F238E27FC236}">
                <a16:creationId xmlns:a16="http://schemas.microsoft.com/office/drawing/2014/main" id="{8C90B2A3-5A47-409E-B058-61627ABA7268}"/>
              </a:ext>
            </a:extLst>
          </p:cNvPr>
          <p:cNvGrpSpPr/>
          <p:nvPr/>
        </p:nvGrpSpPr>
        <p:grpSpPr>
          <a:xfrm>
            <a:off x="49445" y="1552301"/>
            <a:ext cx="2596012" cy="1886482"/>
            <a:chOff x="330068" y="1548435"/>
            <a:chExt cx="2596012" cy="1886482"/>
          </a:xfrm>
        </p:grpSpPr>
        <p:pic>
          <p:nvPicPr>
            <p:cNvPr id="6167" name="Image 6166">
              <a:extLst>
                <a:ext uri="{FF2B5EF4-FFF2-40B4-BE49-F238E27FC236}">
                  <a16:creationId xmlns:a16="http://schemas.microsoft.com/office/drawing/2014/main" id="{1E1EDE2A-B448-7C34-5F65-E01D700566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180000">
              <a:off x="586080" y="1869244"/>
              <a:ext cx="2340000" cy="15656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68" name="ZoneTexte 4">
              <a:extLst>
                <a:ext uri="{FF2B5EF4-FFF2-40B4-BE49-F238E27FC236}">
                  <a16:creationId xmlns:a16="http://schemas.microsoft.com/office/drawing/2014/main" id="{5AF75ACC-C558-7D7B-7D31-8ABAFBC60575}"/>
                </a:ext>
              </a:extLst>
            </p:cNvPr>
            <p:cNvSpPr txBox="1"/>
            <p:nvPr/>
          </p:nvSpPr>
          <p:spPr>
            <a:xfrm rot="21180000">
              <a:off x="330068" y="1548435"/>
              <a:ext cx="2340000"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b="1">
                  <a:solidFill>
                    <a:prstClr val="black"/>
                  </a:solidFill>
                </a:rPr>
                <a:t>Enseignement</a:t>
              </a:r>
              <a:endParaRPr lang="fr-BE" b="1">
                <a:solidFill>
                  <a:prstClr val="black"/>
                </a:solidFill>
              </a:endParaRPr>
            </a:p>
          </p:txBody>
        </p:sp>
      </p:grpSp>
    </p:spTree>
    <p:extLst>
      <p:ext uri="{BB962C8B-B14F-4D97-AF65-F5344CB8AC3E}">
        <p14:creationId xmlns:p14="http://schemas.microsoft.com/office/powerpoint/2010/main" val="15071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F6656-22E7-4E30-BFAB-91771E0CE7DA}"/>
              </a:ext>
            </a:extLst>
          </p:cNvPr>
          <p:cNvSpPr>
            <a:spLocks noGrp="1"/>
          </p:cNvSpPr>
          <p:nvPr>
            <p:ph type="title" idx="4294967295"/>
          </p:nvPr>
        </p:nvSpPr>
        <p:spPr>
          <a:xfrm>
            <a:off x="1055076" y="456075"/>
            <a:ext cx="10515600" cy="468000"/>
          </a:xfrm>
          <a:prstGeom prst="rect">
            <a:avLst/>
          </a:prstGeom>
        </p:spPr>
        <p:txBody>
          <a:bodyPr/>
          <a:lstStyle/>
          <a:p>
            <a:r>
              <a:rPr lang="fr-FR" sz="4000" b="1">
                <a:solidFill>
                  <a:srgbClr val="706F6F"/>
                </a:solidFill>
                <a:latin typeface="Aptos" panose="020B0004020202020204" pitchFamily="34" charset="0"/>
                <a:ea typeface="Calibri Light" panose="020F0302020204030204" pitchFamily="34" charset="0"/>
                <a:cs typeface="Calibri Light" panose="020F0302020204030204" pitchFamily="34" charset="0"/>
              </a:rPr>
              <a:t>Pluraliste</a:t>
            </a:r>
            <a:endParaRPr lang="fr-BE" sz="4000" b="1">
              <a:solidFill>
                <a:srgbClr val="706F6F"/>
              </a:solidFill>
              <a:latin typeface="Aptos" panose="020B0004020202020204" pitchFamily="34" charset="0"/>
              <a:ea typeface="Calibri Light" panose="020F0302020204030204" pitchFamily="34" charset="0"/>
              <a:cs typeface="Calibri Light" panose="020F0302020204030204" pitchFamily="34" charset="0"/>
            </a:endParaRPr>
          </a:p>
        </p:txBody>
      </p:sp>
      <p:sp>
        <p:nvSpPr>
          <p:cNvPr id="6" name="TextBox 1">
            <a:extLst>
              <a:ext uri="{FF2B5EF4-FFF2-40B4-BE49-F238E27FC236}">
                <a16:creationId xmlns:a16="http://schemas.microsoft.com/office/drawing/2014/main" id="{474B3993-DFCE-6345-32D0-D0F0E4E114F9}"/>
              </a:ext>
            </a:extLst>
          </p:cNvPr>
          <p:cNvSpPr txBox="1"/>
          <p:nvPr/>
        </p:nvSpPr>
        <p:spPr>
          <a:xfrm>
            <a:off x="942342" y="1305341"/>
            <a:ext cx="10515600" cy="3785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just">
              <a:buClr>
                <a:srgbClr val="0097A5"/>
              </a:buClr>
              <a:buFont typeface="Arial" panose="020B0604020202020204" pitchFamily="34" charset="0"/>
              <a:buChar char="•"/>
            </a:pPr>
            <a:r>
              <a:rPr lang="fr-FR" sz="3000">
                <a:solidFill>
                  <a:srgbClr val="374151"/>
                </a:solidFill>
                <a:latin typeface="Aptos" panose="020B0004020202020204" pitchFamily="34" charset="0"/>
                <a:cs typeface="Arial"/>
              </a:rPr>
              <a:t>Diversité des </a:t>
            </a:r>
            <a:r>
              <a:rPr lang="fr-FR" sz="3000" b="1">
                <a:solidFill>
                  <a:srgbClr val="374151"/>
                </a:solidFill>
                <a:latin typeface="Aptos" panose="020B0004020202020204" pitchFamily="34" charset="0"/>
                <a:cs typeface="Arial"/>
              </a:rPr>
              <a:t>missions, services et travailleurs </a:t>
            </a:r>
            <a:r>
              <a:rPr lang="fr-FR" sz="3000">
                <a:solidFill>
                  <a:srgbClr val="374151"/>
                </a:solidFill>
                <a:latin typeface="Aptos" panose="020B0004020202020204" pitchFamily="34" charset="0"/>
                <a:cs typeface="Arial"/>
              </a:rPr>
              <a:t>permet de répondre à la multiplicité des besoins et des problématiques de vie </a:t>
            </a:r>
          </a:p>
          <a:p>
            <a:pPr marL="457200" indent="-457200" algn="just">
              <a:buClr>
                <a:srgbClr val="0097A5"/>
              </a:buClr>
              <a:buFont typeface="Arial" panose="020B0604020202020204" pitchFamily="34" charset="0"/>
              <a:buChar char="•"/>
            </a:pPr>
            <a:r>
              <a:rPr lang="fr-FR" sz="3000">
                <a:solidFill>
                  <a:srgbClr val="374151"/>
                </a:solidFill>
                <a:latin typeface="Aptos" panose="020B0004020202020204" pitchFamily="34" charset="0"/>
                <a:cs typeface="Arial"/>
              </a:rPr>
              <a:t>Diversité des </a:t>
            </a:r>
            <a:r>
              <a:rPr lang="fr-FR" sz="3000" b="1">
                <a:solidFill>
                  <a:srgbClr val="374151"/>
                </a:solidFill>
                <a:latin typeface="Aptos" panose="020B0004020202020204" pitchFamily="34" charset="0"/>
                <a:cs typeface="Arial"/>
              </a:rPr>
              <a:t>courants politiques, philosophiques et idéologiques </a:t>
            </a:r>
            <a:r>
              <a:rPr lang="fr-FR" sz="3000">
                <a:solidFill>
                  <a:srgbClr val="374151"/>
                </a:solidFill>
                <a:latin typeface="Aptos" panose="020B0004020202020204" pitchFamily="34" charset="0"/>
                <a:cs typeface="Arial"/>
              </a:rPr>
              <a:t>qui coexistent contribuent à enrichir la dynamique des entreprises à profit social </a:t>
            </a:r>
          </a:p>
          <a:p>
            <a:pPr marL="457200" indent="-457200" algn="just">
              <a:buClr>
                <a:srgbClr val="0097A5"/>
              </a:buClr>
              <a:buFont typeface="Arial" panose="020B0604020202020204" pitchFamily="34" charset="0"/>
              <a:buChar char="•"/>
            </a:pPr>
            <a:r>
              <a:rPr lang="fr-FR" sz="3000">
                <a:solidFill>
                  <a:srgbClr val="374151"/>
                </a:solidFill>
                <a:latin typeface="Aptos" panose="020B0004020202020204" pitchFamily="34" charset="0"/>
                <a:cs typeface="Arial"/>
              </a:rPr>
              <a:t>Diversité des </a:t>
            </a:r>
            <a:r>
              <a:rPr lang="fr-FR" sz="3000" b="1">
                <a:solidFill>
                  <a:srgbClr val="374151"/>
                </a:solidFill>
                <a:latin typeface="Aptos" panose="020B0004020202020204" pitchFamily="34" charset="0"/>
                <a:cs typeface="Arial"/>
              </a:rPr>
              <a:t>modes d’organisation </a:t>
            </a:r>
            <a:r>
              <a:rPr lang="fr-FR" sz="3000">
                <a:solidFill>
                  <a:srgbClr val="374151"/>
                </a:solidFill>
                <a:latin typeface="Aptos" panose="020B0004020202020204" pitchFamily="34" charset="0"/>
                <a:cs typeface="Arial"/>
              </a:rPr>
              <a:t>sont fédérés autour des mêmes finalités sociales</a:t>
            </a:r>
            <a:endParaRPr lang="fr-BE" sz="3000">
              <a:solidFill>
                <a:srgbClr val="374151"/>
              </a:solidFill>
              <a:latin typeface="Aptos" panose="020B0004020202020204" pitchFamily="34" charset="0"/>
              <a:cs typeface="Arial"/>
            </a:endParaRPr>
          </a:p>
        </p:txBody>
      </p:sp>
    </p:spTree>
    <p:extLst>
      <p:ext uri="{BB962C8B-B14F-4D97-AF65-F5344CB8AC3E}">
        <p14:creationId xmlns:p14="http://schemas.microsoft.com/office/powerpoint/2010/main" val="50709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62680" y="1079500"/>
            <a:ext cx="6603999" cy="4959349"/>
          </a:xfrm>
          <a:prstGeom prst="rect">
            <a:avLst/>
          </a:prstGeom>
        </p:spPr>
      </p:pic>
      <p:pic>
        <p:nvPicPr>
          <p:cNvPr id="3" name="object 3"/>
          <p:cNvPicPr/>
          <p:nvPr/>
        </p:nvPicPr>
        <p:blipFill>
          <a:blip r:embed="rId3" cstate="print"/>
          <a:stretch>
            <a:fillRect/>
          </a:stretch>
        </p:blipFill>
        <p:spPr>
          <a:xfrm>
            <a:off x="11506200" y="6036294"/>
            <a:ext cx="229766" cy="229766"/>
          </a:xfrm>
          <a:prstGeom prst="rect">
            <a:avLst/>
          </a:prstGeom>
        </p:spPr>
      </p:pic>
      <p:sp>
        <p:nvSpPr>
          <p:cNvPr id="4" name="Titre 1">
            <a:extLst>
              <a:ext uri="{FF2B5EF4-FFF2-40B4-BE49-F238E27FC236}">
                <a16:creationId xmlns:a16="http://schemas.microsoft.com/office/drawing/2014/main" id="{7514DFDE-D9BC-4EB9-9EBB-2500746E65DD}"/>
              </a:ext>
            </a:extLst>
          </p:cNvPr>
          <p:cNvSpPr txBox="1">
            <a:spLocks/>
          </p:cNvSpPr>
          <p:nvPr/>
        </p:nvSpPr>
        <p:spPr>
          <a:xfrm>
            <a:off x="784746" y="420294"/>
            <a:ext cx="10515600" cy="468000"/>
          </a:xfr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BE" sz="4000" b="1">
                <a:solidFill>
                  <a:srgbClr val="706F6F"/>
                </a:solidFill>
                <a:latin typeface="Aptos" panose="020B0004020202020204" pitchFamily="34" charset="0"/>
                <a:ea typeface="Calibri Light" panose="020F0302020204030204" pitchFamily="34" charset="0"/>
                <a:cs typeface="Calibri Light" panose="020F0302020204030204" pitchFamily="34" charset="0"/>
              </a:rPr>
              <a:t>1 pays, des organisations-sœurs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76B50-32AF-DA32-F196-D3910C11E7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A72674-4551-6673-CA96-DEF406E9288A}"/>
              </a:ext>
            </a:extLst>
          </p:cNvPr>
          <p:cNvSpPr>
            <a:spLocks noGrp="1"/>
          </p:cNvSpPr>
          <p:nvPr>
            <p:ph type="ctrTitle"/>
          </p:nvPr>
        </p:nvSpPr>
        <p:spPr/>
        <p:txBody>
          <a:bodyPr/>
          <a:lstStyle/>
          <a:p>
            <a:endParaRPr lang="fr-BE"/>
          </a:p>
        </p:txBody>
      </p:sp>
      <p:sp>
        <p:nvSpPr>
          <p:cNvPr id="3" name="Espace réservé du texte 2">
            <a:extLst>
              <a:ext uri="{FF2B5EF4-FFF2-40B4-BE49-F238E27FC236}">
                <a16:creationId xmlns:a16="http://schemas.microsoft.com/office/drawing/2014/main" id="{0E7A2886-B5D0-C20C-1AAE-16B8F17981EE}"/>
              </a:ext>
            </a:extLst>
          </p:cNvPr>
          <p:cNvSpPr>
            <a:spLocks noGrp="1"/>
          </p:cNvSpPr>
          <p:nvPr>
            <p:ph type="body" sz="quarter" idx="10"/>
          </p:nvPr>
        </p:nvSpPr>
        <p:spPr>
          <a:xfrm>
            <a:off x="4270771" y="4257956"/>
            <a:ext cx="3498057" cy="988146"/>
          </a:xfrm>
        </p:spPr>
        <p:txBody>
          <a:bodyPr/>
          <a:lstStyle/>
          <a:p>
            <a:r>
              <a:rPr lang="fr-BE">
                <a:latin typeface="Aptos" panose="020B0004020202020204" pitchFamily="34" charset="0"/>
              </a:rPr>
              <a:t>Quelques chiffres clés du secteur à profit social</a:t>
            </a:r>
          </a:p>
        </p:txBody>
      </p:sp>
      <p:sp>
        <p:nvSpPr>
          <p:cNvPr id="4" name="ZoneTexte 3">
            <a:extLst>
              <a:ext uri="{FF2B5EF4-FFF2-40B4-BE49-F238E27FC236}">
                <a16:creationId xmlns:a16="http://schemas.microsoft.com/office/drawing/2014/main" id="{9123074A-1121-A30B-6426-50A03BB6D04C}"/>
              </a:ext>
            </a:extLst>
          </p:cNvPr>
          <p:cNvSpPr txBox="1"/>
          <p:nvPr/>
        </p:nvSpPr>
        <p:spPr>
          <a:xfrm>
            <a:off x="5442186" y="1919220"/>
            <a:ext cx="1307627" cy="1092607"/>
          </a:xfrm>
          <a:prstGeom prst="rect">
            <a:avLst/>
          </a:prstGeom>
          <a:noFill/>
        </p:spPr>
        <p:txBody>
          <a:bodyPr wrap="square" rtlCol="0">
            <a:spAutoFit/>
          </a:bodyPr>
          <a:lstStyle/>
          <a:p>
            <a:pPr algn="ctr"/>
            <a:r>
              <a:rPr lang="fr-BE" sz="6500" b="1">
                <a:solidFill>
                  <a:schemeClr val="bg2"/>
                </a:solidFill>
              </a:rPr>
              <a:t>02</a:t>
            </a:r>
          </a:p>
        </p:txBody>
      </p:sp>
    </p:spTree>
    <p:extLst>
      <p:ext uri="{BB962C8B-B14F-4D97-AF65-F5344CB8AC3E}">
        <p14:creationId xmlns:p14="http://schemas.microsoft.com/office/powerpoint/2010/main" val="259868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41309F48-9144-EFEC-E87F-2C7C875F311A}"/>
              </a:ext>
            </a:extLst>
          </p:cNvPr>
          <p:cNvPicPr>
            <a:picLocks noChangeAspect="1"/>
          </p:cNvPicPr>
          <p:nvPr/>
        </p:nvPicPr>
        <p:blipFill>
          <a:blip r:embed="rId3"/>
          <a:stretch>
            <a:fillRect/>
          </a:stretch>
        </p:blipFill>
        <p:spPr>
          <a:xfrm>
            <a:off x="1277656" y="313151"/>
            <a:ext cx="9244208" cy="5723033"/>
          </a:xfrm>
          <a:prstGeom prst="rect">
            <a:avLst/>
          </a:prstGeom>
        </p:spPr>
      </p:pic>
    </p:spTree>
    <p:extLst>
      <p:ext uri="{BB962C8B-B14F-4D97-AF65-F5344CB8AC3E}">
        <p14:creationId xmlns:p14="http://schemas.microsoft.com/office/powerpoint/2010/main" val="3086498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NIPSO - template PPT">
  <a:themeElements>
    <a:clrScheme name="UNIPSO">
      <a:dk1>
        <a:sysClr val="windowText" lastClr="000000"/>
      </a:dk1>
      <a:lt1>
        <a:sysClr val="window" lastClr="FFFFFF"/>
      </a:lt1>
      <a:dk2>
        <a:srgbClr val="1F497D"/>
      </a:dk2>
      <a:lt2>
        <a:srgbClr val="EEECE1"/>
      </a:lt2>
      <a:accent1>
        <a:srgbClr val="0097A5"/>
      </a:accent1>
      <a:accent2>
        <a:srgbClr val="D9D800"/>
      </a:accent2>
      <a:accent3>
        <a:srgbClr val="706F6F"/>
      </a:accent3>
      <a:accent4>
        <a:srgbClr val="8064A2"/>
      </a:accent4>
      <a:accent5>
        <a:srgbClr val="4BACC6"/>
      </a:accent5>
      <a:accent6>
        <a:srgbClr val="F79646"/>
      </a:accent6>
      <a:hlink>
        <a:srgbClr val="0000FF"/>
      </a:hlink>
      <a:folHlink>
        <a:srgbClr val="800080"/>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odèle PPT UNIPSO  -  Lecture seule" id="{9D6C7D87-0412-4445-9A1D-ACA40C7D4E5F}" vid="{B9CAE2F1-EC69-4077-930B-25CDCB6880C0}"/>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68A151B552F40B9046D1E84A085E0" ma:contentTypeVersion="16" ma:contentTypeDescription="Crée un document." ma:contentTypeScope="" ma:versionID="0e22b7ea7286382c85813350b9d55031">
  <xsd:schema xmlns:xsd="http://www.w3.org/2001/XMLSchema" xmlns:xs="http://www.w3.org/2001/XMLSchema" xmlns:p="http://schemas.microsoft.com/office/2006/metadata/properties" xmlns:ns2="01f710c1-796d-4ae0-a7a6-bad898af5378" xmlns:ns3="2395d0d2-3a5e-4dac-80ff-68b36845c0e0" targetNamespace="http://schemas.microsoft.com/office/2006/metadata/properties" ma:root="true" ma:fieldsID="41ef77feaadb2f8c19bcddda73339316" ns2:_="" ns3:_="">
    <xsd:import namespace="01f710c1-796d-4ae0-a7a6-bad898af5378"/>
    <xsd:import namespace="2395d0d2-3a5e-4dac-80ff-68b36845c0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dateethe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f710c1-796d-4ae0-a7a6-bad898af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330aef56-91ba-411f-bfcc-17c6f30e3c5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dateetheure" ma:index="23" nillable="true" ma:displayName="date et heure" ma:format="DateOnly" ma:internalName="dateetheur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395d0d2-3a5e-4dac-80ff-68b36845c0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4c419c-07ad-474d-a044-688493490961}" ma:internalName="TaxCatchAll" ma:showField="CatchAllData" ma:web="2395d0d2-3a5e-4dac-80ff-68b36845c0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95d0d2-3a5e-4dac-80ff-68b36845c0e0">
      <UserInfo>
        <DisplayName>Aela Rolland</DisplayName>
        <AccountId>232</AccountId>
        <AccountType/>
      </UserInfo>
      <UserInfo>
        <DisplayName>Margot Renard</DisplayName>
        <AccountId>119</AccountId>
        <AccountType/>
      </UserInfo>
      <UserInfo>
        <DisplayName>Mathieu de Poorter</DisplayName>
        <AccountId>13</AccountId>
        <AccountType/>
      </UserInfo>
      <UserInfo>
        <DisplayName>Elise Lay</DisplayName>
        <AccountId>14</AccountId>
        <AccountType/>
      </UserInfo>
    </SharedWithUsers>
    <TaxCatchAll xmlns="2395d0d2-3a5e-4dac-80ff-68b36845c0e0" xsi:nil="true"/>
    <lcf76f155ced4ddcb4097134ff3c332f xmlns="01f710c1-796d-4ae0-a7a6-bad898af5378">
      <Terms xmlns="http://schemas.microsoft.com/office/infopath/2007/PartnerControls"/>
    </lcf76f155ced4ddcb4097134ff3c332f>
    <dateetheure xmlns="01f710c1-796d-4ae0-a7a6-bad898af53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200CBE-88B1-4DA5-B9AF-7984D32B66A5}"/>
</file>

<file path=customXml/itemProps2.xml><?xml version="1.0" encoding="utf-8"?>
<ds:datastoreItem xmlns:ds="http://schemas.openxmlformats.org/officeDocument/2006/customXml" ds:itemID="{1F042F79-B62F-48D0-BBAC-72BA61E0A94E}">
  <ds:schemaRefs>
    <ds:schemaRef ds:uri="262ee62b-c4e0-4342-828a-4091dbc1e01e"/>
    <ds:schemaRef ds:uri="c0098892-6ade-4a5f-9a0f-f87b281be1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B895A3-99AE-4AF9-9F8A-E568C4DD65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Etat des lieux réforme fonctionnement AViQ</Template>
  <TotalTime>0</TotalTime>
  <Application>Microsoft Office PowerPoint</Application>
  <PresentationFormat>Widescreen</PresentationFormat>
  <Slides>25</Slides>
  <Notes>16</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UNIPSO - template PPT</vt:lpstr>
      <vt:lpstr>Conception personnalisée</vt:lpstr>
      <vt:lpstr>1_Conception personnalisée</vt:lpstr>
      <vt:lpstr>Rôle de fédération d’entreprises à profit social </vt:lpstr>
      <vt:lpstr>PowerPoint Presentation</vt:lpstr>
      <vt:lpstr>UNIPSO – Union des Entreprises à Profit Social?</vt:lpstr>
      <vt:lpstr>28 fédérations membres</vt:lpstr>
      <vt:lpstr>PowerPoint Presentation</vt:lpstr>
      <vt:lpstr>Pluraliste</vt:lpstr>
      <vt:lpstr>PowerPoint Presentation</vt:lpstr>
      <vt:lpstr>PowerPoint Presentation</vt:lpstr>
      <vt:lpstr>PowerPoint Presentation</vt:lpstr>
      <vt:lpstr>PowerPoint Presentation</vt:lpstr>
      <vt:lpstr>PowerPoint Presentation</vt:lpstr>
      <vt:lpstr>Missions</vt:lpstr>
      <vt:lpstr>Thématiques clés de travail</vt:lpstr>
      <vt:lpstr>Thématiques clés de travail</vt:lpstr>
      <vt:lpstr>Thématiques clés de travail</vt:lpstr>
      <vt:lpstr>PowerPoint Presentation</vt:lpstr>
      <vt:lpstr>Des thématiques traitées au travers de mandats</vt:lpstr>
      <vt:lpstr>Rôle des fédérations dans les lieux de concertation   </vt:lpstr>
      <vt:lpstr>Des thématiques traitées dans des GT </vt:lpstr>
      <vt:lpstr>Des thématiques traitées au travers d’outils et services  </vt:lpstr>
      <vt:lpstr>PowerPoint Presentation</vt:lpstr>
      <vt:lpstr>Elections - législature 2024-2029</vt:lpstr>
      <vt:lpstr>APE</vt:lpstr>
      <vt:lpstr>Accords Non marchands RW et FWB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du fonctionnement AViQ</dc:title>
  <dc:creator>Anne-Laure Matagne</dc:creator>
  <cp:revision>1</cp:revision>
  <dcterms:created xsi:type="dcterms:W3CDTF">2021-01-20T09:53:03Z</dcterms:created>
  <dcterms:modified xsi:type="dcterms:W3CDTF">2025-04-14T14:45:16Z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0x01010025468A151B552F40B9046D1E84A085E0</vt:lpwstr>
  </property>
</Properties>
</file>